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093539-8CDD-B4AA-58CE-0EB44B007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E8CF67A-A1E8-064A-45A1-A7D197DF0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A5EFF5-6A3E-FF14-2FE4-57020432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FD385B-D573-1C1F-4620-841EEDCD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48EE0B-F897-B24C-9E16-F950BB70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908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104FCE-20A0-DC4F-F32A-CC02934E5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D0820-965A-14F8-1C09-D66A1DF48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87EE75-B2B2-FEE3-1867-5C55C2ECD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C218A2-92F0-8268-8FA2-6DFA36D6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F2CDE7-A1FC-0237-00BA-B74F613FC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870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330E57C-0FA9-BF5E-68E8-6383D3ECB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8ABB767-335C-DB05-AB55-1B53E4842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54E361-235C-D6D7-4B39-C0CC6385D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A09102-A121-D102-469F-0413517DC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D2581F-E514-7C68-2B17-9B2F7324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71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6FC20-ACDE-D6BE-91EA-D8BD2C24D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634663-AC4E-794B-C827-1C84647DE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1330D9-F28E-A517-B59C-167665E4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316274-91D0-BFC9-C22C-2FB2BCCAA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8A19AC-EFA9-CEB2-7CEA-240135A4A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830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DBD8F9-7EE1-B1CB-E371-2BD6BB150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E0B677D-F45A-A7ED-0F6A-AAE6070ED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4437E0-9BE2-2D0E-B121-C35D5C0E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F51669-D92B-4009-98FD-93FCB951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830F23-F08C-121A-CC3B-8F5A547ED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37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813030-1288-DBB8-46C5-A25AAEF2A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899DF5-3F3B-BB95-9E2A-0C8012B07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2BD6B50-67B9-E5A4-DBF3-D56C9E2C3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E17B480-4B6B-7083-9FFC-9AC819BC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E85895-ED40-DA3E-90B1-BF6FFD032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96F86F1-EFA5-A0DC-DC63-7287EE4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13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269E4F-39F0-FBE9-7E6F-4EDFEE96D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11991A-A080-094F-9FC2-E466F09A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3AD202-22F0-1F2D-B7CC-A9C2D3565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EB9642B-ED8F-2565-94A1-D4152F2B1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B0B0931-6C0C-52DC-975A-899459103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FE650B1-6EDB-7F85-6E7B-DA3B10DF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BBAD229-5AC3-11C7-A433-7D952641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1C1F6EF-7083-E295-9B9F-F8B3E8DD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67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0C752A-467E-4645-8E36-891E552D2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77C49C8-116B-010D-8D4D-C539E0BAF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3F0EB34-C9CB-AF1B-345B-F7EA3CFAB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161D5F2-AF9A-3BB5-2942-C824AB739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706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A2FE561-9167-7E15-B34E-5BC008050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8752C5F-1B50-4D9B-2819-C3AC830FB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5DC032-E316-87B7-CAAA-C5307E908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35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D24A00-ABCB-DBE8-5598-0D16EE8FA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65189C-0265-AC69-879F-03ABF66FD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B2B8DF9-3DB1-BC9E-3266-65358A198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2124479-42BB-F831-E94D-B5C35C53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7803BC-67E2-480C-61AB-8420AB3EB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FCBB23-527D-E960-706F-309CC9B5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962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3EAAC3-BD44-FAF5-CE5E-523A0087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553F098-6D85-D272-AE21-17BB6CB12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B17F677-9C7D-4F8B-7975-AB3467AB3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2C261A1-0D17-2B5A-9446-D7D376A6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11782E0-344A-2335-9399-C7D1BFD1F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1D4D49D-81CF-61E4-18A9-63DCC43F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412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B1DEE15-3C9A-F403-3FED-A5A70CB49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9016DD-B576-C6A6-C608-822A0041E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BC8087-EDA8-91CC-4EF4-BD591FCFF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E4B0D-0E4A-4764-B5BC-03602381246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0C80EFA-7E0E-BD49-BF6F-D3230706E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384877-E70E-4F1D-E746-ECE48934C1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55FF8-9E66-4EA7-836C-F3DA73CB8A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91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9F2593-5F21-DB51-815F-178BCA872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2024</a:t>
            </a:r>
            <a:r>
              <a:rPr lang="zh-CN" altLang="en-US" b="1" dirty="0"/>
              <a:t>暑假</a:t>
            </a:r>
            <a:r>
              <a:rPr lang="en-US" altLang="zh-CN" b="1" dirty="0"/>
              <a:t>C</a:t>
            </a:r>
            <a:r>
              <a:rPr lang="zh-CN" altLang="en-US" b="1" dirty="0"/>
              <a:t>班集训</a:t>
            </a:r>
            <a:r>
              <a:rPr lang="en-US" altLang="zh-CN" b="1" dirty="0"/>
              <a:t>7.11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2C68CD7-74AE-84A9-161F-DFCAF16C4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901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4F36FD-EAC6-EB30-A401-82516116F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/>
              <a:t>Asm.Def</a:t>
            </a:r>
            <a:r>
              <a:rPr lang="zh-CN" altLang="en-US" b="1" dirty="0"/>
              <a:t>的基本算法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E3B2E0-4FAE-CC42-9AF5-CF1A456FE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60</a:t>
            </a:r>
            <a:r>
              <a:rPr lang="zh-CN" altLang="en-US" dirty="0"/>
              <a:t>分 先预处理每个点的深度，枚举</a:t>
            </a:r>
            <a:r>
              <a:rPr lang="en-US" altLang="zh-CN" dirty="0" err="1"/>
              <a:t>i</a:t>
            </a:r>
            <a:r>
              <a:rPr lang="zh-CN" altLang="en-US" dirty="0"/>
              <a:t>，每次从</a:t>
            </a:r>
            <a:r>
              <a:rPr lang="en-US" altLang="zh-CN" dirty="0" err="1"/>
              <a:t>i</a:t>
            </a:r>
            <a:r>
              <a:rPr lang="en-US" altLang="zh-CN" dirty="0"/>
              <a:t> </a:t>
            </a:r>
            <a:r>
              <a:rPr lang="en-US" altLang="zh-CN" dirty="0" err="1"/>
              <a:t>dfs</a:t>
            </a:r>
            <a:r>
              <a:rPr lang="en-US" altLang="zh-CN" dirty="0"/>
              <a:t>(</a:t>
            </a:r>
            <a:r>
              <a:rPr lang="en-US" altLang="zh-CN" dirty="0" err="1"/>
              <a:t>p,s</a:t>
            </a:r>
            <a:r>
              <a:rPr lang="en-US" altLang="zh-CN" dirty="0"/>
              <a:t>)</a:t>
            </a:r>
            <a:r>
              <a:rPr lang="zh-CN" altLang="en-US" dirty="0"/>
              <a:t>表示当前在</a:t>
            </a:r>
            <a:r>
              <a:rPr lang="en-US" altLang="zh-CN" dirty="0"/>
              <a:t>p</a:t>
            </a:r>
            <a:r>
              <a:rPr lang="zh-CN" altLang="en-US" dirty="0"/>
              <a:t>点，中间通过深度最小的点为</a:t>
            </a:r>
            <a:r>
              <a:rPr lang="en-US" altLang="zh-CN" dirty="0"/>
              <a:t>s</a:t>
            </a:r>
            <a:r>
              <a:rPr lang="zh-CN" altLang="en-US" dirty="0"/>
              <a:t>，</a:t>
            </a:r>
            <a:r>
              <a:rPr lang="en-US" altLang="zh-CN" dirty="0"/>
              <a:t>p</a:t>
            </a:r>
            <a:r>
              <a:rPr lang="zh-CN" altLang="en-US" dirty="0"/>
              <a:t>的贡献为</a:t>
            </a:r>
            <a:r>
              <a:rPr lang="en-US" altLang="zh-CN" dirty="0" err="1"/>
              <a:t>wi</a:t>
            </a:r>
            <a:r>
              <a:rPr lang="en-US" altLang="zh-CN" dirty="0"/>
              <a:t>*wp*</a:t>
            </a:r>
            <a:r>
              <a:rPr lang="en-US" altLang="zh-CN" dirty="0" err="1"/>
              <a:t>ws</a:t>
            </a:r>
            <a:r>
              <a:rPr lang="en-US" altLang="zh-CN" dirty="0"/>
              <a:t>   O(n^2)</a:t>
            </a:r>
          </a:p>
          <a:p>
            <a:pPr marL="0" indent="0">
              <a:buNone/>
            </a:pPr>
            <a:r>
              <a:rPr lang="en-US" altLang="zh-CN" dirty="0"/>
              <a:t>100</a:t>
            </a:r>
            <a:r>
              <a:rPr lang="zh-CN" altLang="en-US" dirty="0"/>
              <a:t>分 考虑只进行一次</a:t>
            </a:r>
            <a:r>
              <a:rPr lang="en-US" altLang="zh-CN" dirty="0" err="1"/>
              <a:t>dfs</a:t>
            </a:r>
            <a:r>
              <a:rPr lang="zh-CN" altLang="en-US" dirty="0"/>
              <a:t>枚举</a:t>
            </a:r>
            <a:r>
              <a:rPr lang="en-US" altLang="zh-CN" dirty="0"/>
              <a:t>p=</a:t>
            </a:r>
            <a:r>
              <a:rPr lang="en-US" altLang="zh-CN" dirty="0" err="1"/>
              <a:t>lca</a:t>
            </a:r>
            <a:r>
              <a:rPr lang="en-US" altLang="zh-CN" dirty="0"/>
              <a:t>(</a:t>
            </a:r>
            <a:r>
              <a:rPr lang="en-US" altLang="zh-CN" dirty="0" err="1"/>
              <a:t>i,j</a:t>
            </a:r>
            <a:r>
              <a:rPr lang="en-US" altLang="zh-CN" dirty="0"/>
              <a:t>),</a:t>
            </a:r>
            <a:r>
              <a:rPr lang="zh-CN" altLang="en-US" dirty="0"/>
              <a:t>只要</a:t>
            </a:r>
            <a:r>
              <a:rPr lang="en-US" altLang="zh-CN" dirty="0" err="1"/>
              <a:t>i</a:t>
            </a:r>
            <a:r>
              <a:rPr lang="zh-CN" altLang="en-US" dirty="0"/>
              <a:t>和</a:t>
            </a:r>
            <a:r>
              <a:rPr lang="en-US" altLang="zh-CN" dirty="0"/>
              <a:t>j</a:t>
            </a:r>
            <a:r>
              <a:rPr lang="zh-CN" altLang="en-US" dirty="0"/>
              <a:t>不在</a:t>
            </a:r>
            <a:r>
              <a:rPr lang="en-US" altLang="zh-CN" dirty="0"/>
              <a:t>p</a:t>
            </a:r>
            <a:r>
              <a:rPr lang="zh-CN" altLang="en-US" dirty="0"/>
              <a:t>的同一颗子树上，</a:t>
            </a:r>
            <a:r>
              <a:rPr lang="en-US" altLang="zh-CN" dirty="0"/>
              <a:t>p</a:t>
            </a:r>
            <a:r>
              <a:rPr lang="zh-CN" altLang="en-US" dirty="0"/>
              <a:t>就为</a:t>
            </a:r>
            <a:r>
              <a:rPr lang="en-US" altLang="zh-CN" dirty="0" err="1"/>
              <a:t>i</a:t>
            </a:r>
            <a:r>
              <a:rPr lang="zh-CN" altLang="en-US" dirty="0"/>
              <a:t>和</a:t>
            </a:r>
            <a:r>
              <a:rPr lang="en-US" altLang="zh-CN" dirty="0"/>
              <a:t>j</a:t>
            </a:r>
            <a:r>
              <a:rPr lang="zh-CN" altLang="en-US" dirty="0"/>
              <a:t>的</a:t>
            </a:r>
            <a:r>
              <a:rPr lang="en-US" altLang="zh-CN" dirty="0" err="1"/>
              <a:t>lca</a:t>
            </a:r>
            <a:r>
              <a:rPr lang="zh-CN" altLang="en-US" dirty="0"/>
              <a:t>，令</a:t>
            </a:r>
            <a:r>
              <a:rPr lang="en-US" altLang="zh-CN" dirty="0"/>
              <a:t>sum[p]</a:t>
            </a:r>
            <a:r>
              <a:rPr lang="zh-CN" altLang="en-US" dirty="0"/>
              <a:t>为当前</a:t>
            </a:r>
            <a:r>
              <a:rPr lang="en-US" altLang="zh-CN" dirty="0"/>
              <a:t>p</a:t>
            </a:r>
            <a:r>
              <a:rPr lang="zh-CN" altLang="en-US" dirty="0"/>
              <a:t>及其子树的</a:t>
            </a:r>
            <a:r>
              <a:rPr lang="en-US" altLang="zh-CN" dirty="0"/>
              <a:t>w</a:t>
            </a:r>
            <a:r>
              <a:rPr lang="zh-CN" altLang="en-US" dirty="0"/>
              <a:t>的和（</a:t>
            </a:r>
            <a:r>
              <a:rPr lang="en-US" altLang="zh-CN" dirty="0"/>
              <a:t>sum[p]</a:t>
            </a:r>
            <a:r>
              <a:rPr lang="zh-CN" altLang="en-US" dirty="0"/>
              <a:t>初始为</a:t>
            </a:r>
            <a:r>
              <a:rPr lang="en-US" altLang="zh-CN" dirty="0"/>
              <a:t>w[p]</a:t>
            </a:r>
            <a:r>
              <a:rPr lang="zh-CN" altLang="en-US" dirty="0"/>
              <a:t>），每次处理完一个子树</a:t>
            </a:r>
            <a:r>
              <a:rPr lang="en-US" altLang="zh-CN" dirty="0"/>
              <a:t>u</a:t>
            </a:r>
            <a:r>
              <a:rPr lang="zh-CN" altLang="en-US" dirty="0"/>
              <a:t>，</a:t>
            </a:r>
            <a:r>
              <a:rPr lang="en-US" altLang="zh-CN" dirty="0" err="1"/>
              <a:t>ans</a:t>
            </a:r>
            <a:r>
              <a:rPr lang="en-US" altLang="zh-CN" dirty="0"/>
              <a:t>+=2</a:t>
            </a:r>
            <a:r>
              <a:rPr lang="zh-CN" altLang="en-US" dirty="0"/>
              <a:t>*</a:t>
            </a:r>
            <a:r>
              <a:rPr lang="en-US" altLang="zh-CN" dirty="0"/>
              <a:t>sum[p]*sum[u]</a:t>
            </a:r>
            <a:r>
              <a:rPr lang="zh-CN" altLang="en-US" dirty="0"/>
              <a:t>，再使</a:t>
            </a:r>
            <a:r>
              <a:rPr lang="en-US" altLang="zh-CN" dirty="0"/>
              <a:t>sum[p]+=sum[u]</a:t>
            </a:r>
            <a:r>
              <a:rPr lang="zh-CN" altLang="en-US" dirty="0"/>
              <a:t>，最后我们发现</a:t>
            </a:r>
            <a:r>
              <a:rPr lang="en-US" altLang="zh-CN" dirty="0" err="1"/>
              <a:t>i</a:t>
            </a:r>
            <a:r>
              <a:rPr lang="en-US" altLang="zh-CN" dirty="0"/>
              <a:t>=j=</a:t>
            </a:r>
            <a:r>
              <a:rPr lang="en-US" altLang="zh-CN" dirty="0" err="1"/>
              <a:t>lca</a:t>
            </a:r>
            <a:r>
              <a:rPr lang="en-US" altLang="zh-CN" dirty="0"/>
              <a:t>(</a:t>
            </a:r>
            <a:r>
              <a:rPr lang="en-US" altLang="zh-CN" dirty="0" err="1"/>
              <a:t>i,j</a:t>
            </a:r>
            <a:r>
              <a:rPr lang="en-US" altLang="zh-CN" dirty="0"/>
              <a:t>)</a:t>
            </a:r>
            <a:r>
              <a:rPr lang="zh-CN" altLang="en-US" dirty="0"/>
              <a:t>没有考虑到所以最后</a:t>
            </a:r>
            <a:r>
              <a:rPr lang="en-US" altLang="zh-CN" dirty="0" err="1"/>
              <a:t>ans</a:t>
            </a:r>
            <a:r>
              <a:rPr lang="en-US" altLang="zh-CN" dirty="0"/>
              <a:t>+=</a:t>
            </a:r>
            <a:r>
              <a:rPr lang="en-US" altLang="zh-CN" dirty="0" err="1"/>
              <a:t>wi</a:t>
            </a:r>
            <a:r>
              <a:rPr lang="en-US" altLang="zh-CN" dirty="0"/>
              <a:t>*</a:t>
            </a:r>
            <a:r>
              <a:rPr lang="en-US" altLang="zh-CN" dirty="0" err="1"/>
              <a:t>wi</a:t>
            </a:r>
            <a:r>
              <a:rPr lang="en-US" altLang="zh-CN" dirty="0"/>
              <a:t>*</a:t>
            </a:r>
            <a:r>
              <a:rPr lang="en-US" altLang="zh-CN" dirty="0" err="1"/>
              <a:t>wi</a:t>
            </a:r>
            <a:r>
              <a:rPr lang="en-US" altLang="zh-CN" dirty="0"/>
              <a:t>(1&lt;=</a:t>
            </a:r>
            <a:r>
              <a:rPr lang="en-US" altLang="zh-CN" dirty="0" err="1"/>
              <a:t>i</a:t>
            </a:r>
            <a:r>
              <a:rPr lang="en-US" altLang="zh-CN" dirty="0"/>
              <a:t>&lt;=n)                                     O(n)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850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96197B-6BBB-924A-AE3F-E7F95564B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天天爱射击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A4CC0C-0AB6-ECFD-2B01-31B5E5F89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sz="2300" dirty="0"/>
              <a:t>30</a:t>
            </a:r>
            <a:r>
              <a:rPr lang="zh-CN" altLang="en-US" sz="2300" dirty="0"/>
              <a:t>分 每射出一个子弹枚举所有的木板看能不能被击中统计木板受击次数，受击次数降为</a:t>
            </a:r>
            <a:r>
              <a:rPr lang="en-US" altLang="zh-CN" sz="2300" dirty="0"/>
              <a:t>0</a:t>
            </a:r>
            <a:r>
              <a:rPr lang="zh-CN" altLang="en-US" sz="2300" dirty="0"/>
              <a:t>更新答案，之后该木板打上标记之后不再参与统计                   </a:t>
            </a:r>
            <a:r>
              <a:rPr lang="en-US" altLang="zh-CN" sz="2300" dirty="0"/>
              <a:t>O(n^2)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300" dirty="0"/>
              <a:t>100</a:t>
            </a:r>
            <a:r>
              <a:rPr lang="zh-CN" altLang="en-US" sz="2300" dirty="0"/>
              <a:t>分 经典整体二分</a:t>
            </a:r>
            <a:r>
              <a:rPr lang="en-US" altLang="zh-CN" sz="2300" dirty="0"/>
              <a:t>,</a:t>
            </a:r>
            <a:r>
              <a:rPr lang="zh-CN" altLang="en-US" sz="2300" dirty="0"/>
              <a:t>也可以用主席树做。容易想到，我们知道了每个木板在什么时候被击碎就知道哪颗子弹击碎的它。对于每个木板可以二分这个时刻，同时考虑所有木板就变成了整体二分。每颗子弹可以看做树状数组的单点修改。然后对于一个木板就可以看做查询一段区间被多少颗子弹打击。能击碎的分一组，不能击碎的分一组。然后这题套上整体二分的模板就做完了。不断分治下去，到 </a:t>
            </a:r>
            <a:r>
              <a:rPr lang="en-US" altLang="zh-CN" sz="2300" dirty="0">
                <a:effectLst/>
              </a:rPr>
              <a:t>l=r</a:t>
            </a:r>
            <a:r>
              <a:rPr lang="zh-CN" altLang="en-US" sz="2300" dirty="0"/>
              <a:t>时直接统计答案即可。注意一种特殊情况，有的木板有可能自始至终都没有被击碎。这种情况很好处理，从 </a:t>
            </a:r>
            <a:r>
              <a:rPr lang="en-US" altLang="zh-CN" sz="2300" dirty="0">
                <a:effectLst/>
              </a:rPr>
              <a:t>[1,m+1]</a:t>
            </a:r>
            <a:r>
              <a:rPr lang="zh-CN" altLang="en-US" sz="2300" dirty="0"/>
              <a:t>开始分治即可，这样自始至终都没有被击碎的木板会被划分到 </a:t>
            </a:r>
            <a:r>
              <a:rPr lang="en-US" altLang="zh-CN" sz="2300" dirty="0">
                <a:effectLst/>
              </a:rPr>
              <a:t>m+1</a:t>
            </a:r>
            <a:r>
              <a:rPr lang="zh-CN" altLang="en-US" sz="2300" dirty="0"/>
              <a:t> 的位置，这块贡献就不会被统计进去了。        </a:t>
            </a:r>
            <a:r>
              <a:rPr lang="en-US" altLang="zh-CN" sz="2300" dirty="0"/>
              <a:t>O(</a:t>
            </a:r>
            <a:r>
              <a:rPr lang="en-US" altLang="zh-CN" sz="2300" dirty="0" err="1"/>
              <a:t>nlogn</a:t>
            </a:r>
            <a:r>
              <a:rPr lang="en-US" altLang="zh-CN" sz="2300" dirty="0"/>
              <a:t>) https://blog.csdn.net/LPA20020220/article/details/84476604</a:t>
            </a:r>
            <a:endParaRPr lang="zh-CN" altLang="en-US" sz="2300" dirty="0"/>
          </a:p>
        </p:txBody>
      </p:sp>
    </p:spTree>
    <p:extLst>
      <p:ext uri="{BB962C8B-B14F-4D97-AF65-F5344CB8AC3E}">
        <p14:creationId xmlns:p14="http://schemas.microsoft.com/office/powerpoint/2010/main" val="277186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CC59B1-6FF5-17D0-5665-457849FA2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[NOIP 2018]</a:t>
            </a:r>
            <a:r>
              <a:rPr lang="zh-CN" altLang="en-US" b="1" dirty="0"/>
              <a:t>赛道修建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A1AA92-0A20-16B0-036B-DF9D8FA04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b="1" dirty="0"/>
              <a:t>题意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从</a:t>
            </a:r>
            <a:r>
              <a:rPr lang="en-US" altLang="zh-CN" dirty="0"/>
              <a:t>n</a:t>
            </a:r>
            <a:r>
              <a:rPr lang="zh-CN" altLang="en-US" dirty="0"/>
              <a:t>个点构成的的树中取出</a:t>
            </a:r>
            <a:r>
              <a:rPr lang="en-US" altLang="zh-CN" dirty="0"/>
              <a:t>m</a:t>
            </a:r>
            <a:r>
              <a:rPr lang="zh-CN" altLang="en-US" dirty="0"/>
              <a:t>条</a:t>
            </a:r>
            <a:r>
              <a:rPr lang="zh-CN" altLang="en-US" b="1" dirty="0"/>
              <a:t>边不重复路径</a:t>
            </a:r>
            <a:r>
              <a:rPr lang="zh-CN" altLang="en-US" dirty="0"/>
              <a:t>，使得最小的路径最长</a:t>
            </a:r>
          </a:p>
        </p:txBody>
      </p:sp>
    </p:spTree>
    <p:extLst>
      <p:ext uri="{BB962C8B-B14F-4D97-AF65-F5344CB8AC3E}">
        <p14:creationId xmlns:p14="http://schemas.microsoft.com/office/powerpoint/2010/main" val="2196008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C8B7AF-E0F1-4C83-0D96-B0199445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[NOIP 2018]</a:t>
            </a:r>
            <a:r>
              <a:rPr lang="zh-CN" altLang="en-US" b="1" dirty="0"/>
              <a:t>赛道修建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45A9CB-F29E-D02E-4CA8-419952A2B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由于没有一个确定的限制且问题具有单调性，首先肯定想到二分答案，设该数为</a:t>
            </a:r>
            <a:r>
              <a:rPr lang="en-US" altLang="zh-CN" dirty="0"/>
              <a:t>x</a:t>
            </a:r>
            <a:r>
              <a:rPr lang="zh-CN" altLang="en-US" dirty="0"/>
              <a:t>，那么需要找出长度大于等于</a:t>
            </a:r>
            <a:r>
              <a:rPr lang="en-US" altLang="zh-CN" dirty="0"/>
              <a:t>x</a:t>
            </a:r>
            <a:r>
              <a:rPr lang="zh-CN" altLang="en-US" dirty="0"/>
              <a:t>的路径条数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对于一个子树</a:t>
            </a:r>
            <a:r>
              <a:rPr lang="en-US" altLang="zh-CN" dirty="0" err="1"/>
              <a:t>i</a:t>
            </a:r>
            <a:r>
              <a:rPr lang="zh-CN" altLang="en-US" dirty="0"/>
              <a:t>，考虑它的贡献，分为两种：① </a:t>
            </a:r>
            <a:r>
              <a:rPr lang="en-US" altLang="zh-CN" dirty="0" err="1"/>
              <a:t>i</a:t>
            </a:r>
            <a:r>
              <a:rPr lang="zh-CN" altLang="en-US" dirty="0"/>
              <a:t>子树中选一条或两条链，使它们拼起来大于等于</a:t>
            </a:r>
            <a:r>
              <a:rPr lang="en-US" altLang="zh-CN" dirty="0"/>
              <a:t>x </a:t>
            </a:r>
            <a:r>
              <a:rPr lang="zh-CN" altLang="en-US" dirty="0"/>
              <a:t>，② 父亲节点通过连向</a:t>
            </a:r>
            <a:r>
              <a:rPr lang="en-US" altLang="zh-CN" dirty="0" err="1"/>
              <a:t>i</a:t>
            </a:r>
            <a:r>
              <a:rPr lang="zh-CN" altLang="en-US" dirty="0"/>
              <a:t>子树的这条边使用</a:t>
            </a:r>
            <a:r>
              <a:rPr lang="en-US" altLang="zh-CN" dirty="0" err="1"/>
              <a:t>i</a:t>
            </a:r>
            <a:r>
              <a:rPr lang="zh-CN" altLang="en-US" dirty="0"/>
              <a:t>子树中的一条链，这个贡献</a:t>
            </a:r>
            <a:r>
              <a:rPr lang="zh-CN" altLang="en-US" b="1" dirty="0"/>
              <a:t>最多</a:t>
            </a:r>
            <a:r>
              <a:rPr lang="zh-CN" altLang="en-US" dirty="0"/>
              <a:t>只能有一次（因为父亲到</a:t>
            </a:r>
            <a:r>
              <a:rPr lang="en-US" altLang="zh-CN" dirty="0" err="1"/>
              <a:t>i</a:t>
            </a:r>
            <a:r>
              <a:rPr lang="zh-CN" altLang="en-US" dirty="0"/>
              <a:t>的边只有一条）。那么把哪一条链贡献给父亲呢？使用贪心策略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贪心：让</a:t>
            </a:r>
            <a:r>
              <a:rPr lang="en-US" altLang="zh-CN" dirty="0" err="1"/>
              <a:t>i</a:t>
            </a:r>
            <a:r>
              <a:rPr lang="zh-CN" altLang="en-US" dirty="0"/>
              <a:t>子树自己内部能配对的尽量配对，达到最多的配对数之后，将未配对的最大链贡献给父亲即可。这样的正确性是显然的，因为如果</a:t>
            </a:r>
            <a:r>
              <a:rPr lang="en-US" altLang="zh-CN" dirty="0" err="1"/>
              <a:t>i</a:t>
            </a:r>
            <a:r>
              <a:rPr lang="zh-CN" altLang="en-US" dirty="0"/>
              <a:t>子树中有两条链本来可以配对却不让它们配对，那么路径数少</a:t>
            </a:r>
            <a:r>
              <a:rPr lang="en-US" altLang="zh-CN" dirty="0"/>
              <a:t>1</a:t>
            </a:r>
            <a:r>
              <a:rPr lang="zh-CN" altLang="en-US" dirty="0"/>
              <a:t>，把其中一条贡献给父亲，通过</a:t>
            </a:r>
            <a:r>
              <a:rPr lang="en-US" altLang="zh-CN" dirty="0"/>
              <a:t>2</a:t>
            </a:r>
            <a:r>
              <a:rPr lang="zh-CN" altLang="en-US" dirty="0"/>
              <a:t>中叙述可知，这样最多使路径数加</a:t>
            </a:r>
            <a:r>
              <a:rPr lang="en-US" altLang="zh-CN" dirty="0"/>
              <a:t>1</a:t>
            </a:r>
            <a:r>
              <a:rPr lang="zh-CN" altLang="en-US" dirty="0"/>
              <a:t>，但是会多浪费一些父亲子树中的一些边，肯定不如直接配对。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在使配对数最多的情况下，由于还要把未配对最大链贡献给父亲，所以这时候可以二分最大的链，检验如果没有用这条链，是否还能达到最大匹配数，如果能则说明可以不用这条链，即可以贡献给父亲                                                               </a:t>
            </a:r>
            <a:r>
              <a:rPr lang="en-US" altLang="zh-CN" dirty="0"/>
              <a:t>O(nlog^2n)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9890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9C72D9-41A1-A3E0-2828-DAA7BB92D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UNO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AFAC6B-33EE-2ABD-2F7C-70E436D43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40</a:t>
            </a:r>
            <a:r>
              <a:rPr lang="zh-CN" altLang="en-US" dirty="0"/>
              <a:t>分 令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][j][t][0/1/2]</a:t>
            </a:r>
            <a:r>
              <a:rPr lang="zh-CN" altLang="en-US" dirty="0"/>
              <a:t>表示三位分别打出</a:t>
            </a:r>
            <a:r>
              <a:rPr lang="en-US" altLang="zh-CN" dirty="0" err="1"/>
              <a:t>i,j,t</a:t>
            </a:r>
            <a:r>
              <a:rPr lang="zh-CN" altLang="en-US" dirty="0"/>
              <a:t>张牌并且最后一张是谁打出的，显然</a:t>
            </a:r>
            <a:r>
              <a:rPr lang="en-US" altLang="zh-CN" dirty="0"/>
              <a:t>f[n][m][k][0/1/2]</a:t>
            </a:r>
            <a:r>
              <a:rPr lang="zh-CN" altLang="en-US" dirty="0"/>
              <a:t>为答案，初始的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f[1][0][0][0]= f[0][1][0][1]= f[0][0][1][2]=1</a:t>
            </a:r>
          </a:p>
          <a:p>
            <a:pPr marL="0" indent="0">
              <a:buNone/>
            </a:pPr>
            <a:r>
              <a:rPr lang="zh-CN" altLang="en-US" dirty="0"/>
              <a:t>转移：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][j][t][0]=f[i-1][j][t][1/2]</a:t>
            </a:r>
            <a:r>
              <a:rPr lang="zh-CN" altLang="en-US" dirty="0"/>
              <a:t>其他同理               </a:t>
            </a:r>
            <a:r>
              <a:rPr lang="en-US" altLang="zh-CN" dirty="0"/>
              <a:t>O(n^3)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30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4BA2E3-A51F-9B32-B496-B8879A20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UNO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496623-D64B-4FBB-72B7-3D4E7EB96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100</a:t>
            </a:r>
            <a:r>
              <a:rPr lang="zh-CN" altLang="en-US" dirty="0"/>
              <a:t>分 就是这一坨：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O(n)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C4FE5C7-07CA-D149-8AE1-0EB1F19E0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45" y="2367070"/>
            <a:ext cx="8832273" cy="191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32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922</Words>
  <Application>Microsoft Office PowerPoint</Application>
  <PresentationFormat>宽屏</PresentationFormat>
  <Paragraphs>26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2024暑假C班集训7.11</vt:lpstr>
      <vt:lpstr>Asm.Def的基本算法</vt:lpstr>
      <vt:lpstr>天天爱射击</vt:lpstr>
      <vt:lpstr>[NOIP 2018]赛道修建</vt:lpstr>
      <vt:lpstr>[NOIP 2018]赛道修建</vt:lpstr>
      <vt:lpstr>UNO</vt:lpstr>
      <vt:lpstr>UNO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凡淞 孟</dc:creator>
  <cp:lastModifiedBy>凡淞 孟</cp:lastModifiedBy>
  <cp:revision>6</cp:revision>
  <dcterms:created xsi:type="dcterms:W3CDTF">2024-07-11T03:27:54Z</dcterms:created>
  <dcterms:modified xsi:type="dcterms:W3CDTF">2024-07-11T05:36:55Z</dcterms:modified>
</cp:coreProperties>
</file>