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12" r:id="rId11"/>
    <p:sldId id="313" r:id="rId12"/>
    <p:sldId id="314" r:id="rId13"/>
    <p:sldId id="315" r:id="rId14"/>
    <p:sldId id="296" r:id="rId15"/>
    <p:sldId id="297" r:id="rId16"/>
    <p:sldId id="298" r:id="rId17"/>
    <p:sldId id="299" r:id="rId18"/>
    <p:sldId id="300" r:id="rId19"/>
    <p:sldId id="302" r:id="rId20"/>
    <p:sldId id="303" r:id="rId21"/>
    <p:sldId id="304" r:id="rId22"/>
    <p:sldId id="306" r:id="rId23"/>
    <p:sldId id="307" r:id="rId24"/>
    <p:sldId id="308" r:id="rId25"/>
    <p:sldId id="309" r:id="rId26"/>
    <p:sldId id="310" r:id="rId27"/>
    <p:sldId id="311" r:id="rId28"/>
    <p:sldId id="265" r:id="rId29"/>
    <p:sldId id="273" r:id="rId30"/>
    <p:sldId id="266" r:id="rId31"/>
    <p:sldId id="267" r:id="rId32"/>
    <p:sldId id="274" r:id="rId33"/>
    <p:sldId id="278" r:id="rId34"/>
    <p:sldId id="279" r:id="rId35"/>
    <p:sldId id="280" r:id="rId36"/>
    <p:sldId id="275" r:id="rId37"/>
    <p:sldId id="276" r:id="rId38"/>
    <p:sldId id="277" r:id="rId39"/>
    <p:sldId id="268" r:id="rId40"/>
    <p:sldId id="269" r:id="rId41"/>
    <p:sldId id="270" r:id="rId42"/>
    <p:sldId id="271" r:id="rId43"/>
    <p:sldId id="272" r:id="rId44"/>
    <p:sldId id="281" r:id="rId45"/>
    <p:sldId id="282" r:id="rId46"/>
    <p:sldId id="283" r:id="rId47"/>
    <p:sldId id="284" r:id="rId48"/>
    <p:sldId id="285" r:id="rId49"/>
    <p:sldId id="286" r:id="rId50"/>
    <p:sldId id="287" r:id="rId51"/>
    <p:sldId id="288" r:id="rId52"/>
    <p:sldId id="295"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514B5-BB06-176B-D679-621E9760BE4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9F8D0FA-1D79-8843-F908-84956D1CC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F7915CE-872A-FF29-8C2E-F125ED212C67}"/>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5" name="页脚占位符 4">
            <a:extLst>
              <a:ext uri="{FF2B5EF4-FFF2-40B4-BE49-F238E27FC236}">
                <a16:creationId xmlns:a16="http://schemas.microsoft.com/office/drawing/2014/main" id="{0422DED8-DADD-FAA8-34CB-9A320BC7E2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F6BC35-8C3D-C1FB-EBEE-00045822EF87}"/>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106240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BC7B50-5136-DBA9-CE37-6FD14835465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A1BAA8E-178C-3D6B-2A4B-667E6ACADED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AF4152-0150-748D-9063-5DB2C010F4B5}"/>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5" name="页脚占位符 4">
            <a:extLst>
              <a:ext uri="{FF2B5EF4-FFF2-40B4-BE49-F238E27FC236}">
                <a16:creationId xmlns:a16="http://schemas.microsoft.com/office/drawing/2014/main" id="{FA193BEA-18B9-FE40-F173-482CE04EC7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87E69B-0F82-AB1C-2DB2-F0ACA5B5C3F2}"/>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44866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0B4439-66B7-F150-1CA3-D59E1E04294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F670D6-2EFD-7775-3FAD-B7B05A7635A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CBAFF3-3810-43CC-F761-CFE96560698F}"/>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5" name="页脚占位符 4">
            <a:extLst>
              <a:ext uri="{FF2B5EF4-FFF2-40B4-BE49-F238E27FC236}">
                <a16:creationId xmlns:a16="http://schemas.microsoft.com/office/drawing/2014/main" id="{2E5FD8B0-37FA-4B99-8F2F-800D2D5B11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ED43C1-A7A2-5A83-52DE-90065A3F5D0E}"/>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26952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54579A-F2E3-DC56-6585-6B4803D877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C39BB51-3A15-1072-068B-CC4ED718D85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F21F1-409A-9EBB-D13F-21A1DB149228}"/>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5" name="页脚占位符 4">
            <a:extLst>
              <a:ext uri="{FF2B5EF4-FFF2-40B4-BE49-F238E27FC236}">
                <a16:creationId xmlns:a16="http://schemas.microsoft.com/office/drawing/2014/main" id="{94971A34-A567-D938-86E2-FB601852FD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4921C9-E4B5-C118-F85E-A27B2B0BFA27}"/>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86435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0C399C-8487-F37D-8FCB-43D4B7C45AB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EEC1A4C-929C-3AAC-75F0-07A8850B01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B6CDD4D-F56B-6217-AAE1-93BAB0A612EC}"/>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5" name="页脚占位符 4">
            <a:extLst>
              <a:ext uri="{FF2B5EF4-FFF2-40B4-BE49-F238E27FC236}">
                <a16:creationId xmlns:a16="http://schemas.microsoft.com/office/drawing/2014/main" id="{7BAF98FA-F1FE-86C8-D0DD-C60249C8F6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353158-2841-5C0E-10D4-76456F9104D9}"/>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258516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99C7D-33D3-F98C-DAF0-F2539D55265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5FDA823-3399-E0EA-B6E2-F5DB81414C7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659A97A-E318-8D11-A65D-4B7B3CDD2F7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35C14F8-8556-63CD-8C84-7C36000169C6}"/>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6" name="页脚占位符 5">
            <a:extLst>
              <a:ext uri="{FF2B5EF4-FFF2-40B4-BE49-F238E27FC236}">
                <a16:creationId xmlns:a16="http://schemas.microsoft.com/office/drawing/2014/main" id="{E14560CB-4BF6-D3E5-0B88-37A443E22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CD9C13-7989-2478-8B1A-4DC5F9AE2BCB}"/>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100492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3EC774-A6DD-2698-47B3-3FDA4FF382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D69A63F-6D53-62ED-9160-68B0753A3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CCAA19-E84A-22B2-F059-B3B44A888AB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DC1E43-691D-887A-88E4-E3B31231F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53FE0E-69C6-3DDB-C587-F93889C3684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87E7404-9EA8-9142-E1D1-B88FE5F341EA}"/>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8" name="页脚占位符 7">
            <a:extLst>
              <a:ext uri="{FF2B5EF4-FFF2-40B4-BE49-F238E27FC236}">
                <a16:creationId xmlns:a16="http://schemas.microsoft.com/office/drawing/2014/main" id="{EFE5AF69-4274-6991-F3EF-06313127C70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7AD28C-8C66-481F-1472-A4C4C90400F5}"/>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30259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EBA42D-9E92-B81F-907B-8A9DEE61005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5D63DA4-9DC7-AE38-A7DC-7256F58FD272}"/>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4" name="页脚占位符 3">
            <a:extLst>
              <a:ext uri="{FF2B5EF4-FFF2-40B4-BE49-F238E27FC236}">
                <a16:creationId xmlns:a16="http://schemas.microsoft.com/office/drawing/2014/main" id="{A50C527F-1B22-7ECA-61CE-C5D5405317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3726EA6-0393-FEA9-3556-D1DC0B31F67D}"/>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247974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123B715-7B26-831B-D481-77E4BBD0E9B2}"/>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3" name="页脚占位符 2">
            <a:extLst>
              <a:ext uri="{FF2B5EF4-FFF2-40B4-BE49-F238E27FC236}">
                <a16:creationId xmlns:a16="http://schemas.microsoft.com/office/drawing/2014/main" id="{D546B9A7-C55F-4A66-F0BA-1F202CD2866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AF54967-288C-8B3B-FB6B-A7ECA770545A}"/>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82037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4AD64C-B29D-498E-2007-11DC5864F9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8148BE1-E9DA-E684-7B66-FD1C1E6617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D2BBF6-9083-672F-AE84-FA8B2EE57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A76B10-E9BA-88B5-8CAC-3CB9EE9A7D2E}"/>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6" name="页脚占位符 5">
            <a:extLst>
              <a:ext uri="{FF2B5EF4-FFF2-40B4-BE49-F238E27FC236}">
                <a16:creationId xmlns:a16="http://schemas.microsoft.com/office/drawing/2014/main" id="{A64268FD-3114-8364-D05C-65F6CFEA85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C403EC-C09B-7E76-F6F5-367AC1734751}"/>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44067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B7FFB1-D3C2-30D5-571C-18587D05B5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DF4CBCF-6E8D-6BE1-2A0C-419D2F61E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11B52F1-3B8D-FDE5-A58D-E6CBB0101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2895CCA-0972-A42E-0E48-8F885D16E2E3}"/>
              </a:ext>
            </a:extLst>
          </p:cNvPr>
          <p:cNvSpPr>
            <a:spLocks noGrp="1"/>
          </p:cNvSpPr>
          <p:nvPr>
            <p:ph type="dt" sz="half" idx="10"/>
          </p:nvPr>
        </p:nvSpPr>
        <p:spPr/>
        <p:txBody>
          <a:bodyPr/>
          <a:lstStyle/>
          <a:p>
            <a:fld id="{CE8803ED-FF4D-46A1-ACA1-DF5155559947}" type="datetimeFigureOut">
              <a:rPr lang="zh-CN" altLang="en-US" smtClean="0"/>
              <a:t>2022/7/8</a:t>
            </a:fld>
            <a:endParaRPr lang="zh-CN" altLang="en-US"/>
          </a:p>
        </p:txBody>
      </p:sp>
      <p:sp>
        <p:nvSpPr>
          <p:cNvPr id="6" name="页脚占位符 5">
            <a:extLst>
              <a:ext uri="{FF2B5EF4-FFF2-40B4-BE49-F238E27FC236}">
                <a16:creationId xmlns:a16="http://schemas.microsoft.com/office/drawing/2014/main" id="{FFF0C983-5776-C647-2FD5-1C8BAE2558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D5B1A4-953E-F383-4821-09D69D5513C6}"/>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226522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3CEE2B6-FAA8-2FBC-985C-712BFCA11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FF80C52-4685-E0FF-9F38-3AEC9041B5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E940C1-8B43-416D-9099-96DE3F1A2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803ED-FF4D-46A1-ACA1-DF5155559947}" type="datetimeFigureOut">
              <a:rPr lang="zh-CN" altLang="en-US" smtClean="0"/>
              <a:t>2022/7/8</a:t>
            </a:fld>
            <a:endParaRPr lang="zh-CN" altLang="en-US"/>
          </a:p>
        </p:txBody>
      </p:sp>
      <p:sp>
        <p:nvSpPr>
          <p:cNvPr id="5" name="页脚占位符 4">
            <a:extLst>
              <a:ext uri="{FF2B5EF4-FFF2-40B4-BE49-F238E27FC236}">
                <a16:creationId xmlns:a16="http://schemas.microsoft.com/office/drawing/2014/main" id="{A229E0E6-F452-95A9-3657-5E82C12BC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8CC9850-38A0-2704-E282-A977EC8B4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2850715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luogu.com.cn/problem/P2158" TargetMode="External"/><Relationship Id="rId2" Type="http://schemas.openxmlformats.org/officeDocument/2006/relationships/hyperlink" Target="https://www.luogu.com.cn/problem/P2398" TargetMode="External"/><Relationship Id="rId1" Type="http://schemas.openxmlformats.org/officeDocument/2006/relationships/slideLayout" Target="../slideLayouts/slideLayout2.xml"/><Relationship Id="rId4" Type="http://schemas.openxmlformats.org/officeDocument/2006/relationships/hyperlink" Target="https://www.luogu.com.cn/problem/P1447"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70D20C-6CF9-F459-2D87-D7A183E1F1AB}"/>
              </a:ext>
            </a:extLst>
          </p:cNvPr>
          <p:cNvSpPr>
            <a:spLocks noGrp="1"/>
          </p:cNvSpPr>
          <p:nvPr>
            <p:ph type="ctrTitle"/>
          </p:nvPr>
        </p:nvSpPr>
        <p:spPr/>
        <p:txBody>
          <a:bodyPr/>
          <a:lstStyle/>
          <a:p>
            <a:r>
              <a:rPr lang="zh-CN" altLang="en-US" b="1" dirty="0"/>
              <a:t>排列组合与容斥原理</a:t>
            </a:r>
          </a:p>
        </p:txBody>
      </p:sp>
      <p:sp>
        <p:nvSpPr>
          <p:cNvPr id="3" name="副标题 2">
            <a:extLst>
              <a:ext uri="{FF2B5EF4-FFF2-40B4-BE49-F238E27FC236}">
                <a16:creationId xmlns:a16="http://schemas.microsoft.com/office/drawing/2014/main" id="{AAB9D198-4D90-AD0F-7714-2F7B4F8FCE95}"/>
              </a:ext>
            </a:extLst>
          </p:cNvPr>
          <p:cNvSpPr>
            <a:spLocks noGrp="1"/>
          </p:cNvSpPr>
          <p:nvPr>
            <p:ph type="subTitle" idx="1"/>
          </p:nvPr>
        </p:nvSpPr>
        <p:spPr/>
        <p:txBody>
          <a:bodyPr/>
          <a:lstStyle/>
          <a:p>
            <a:r>
              <a:rPr lang="zh-CN" altLang="en-US" b="1" dirty="0"/>
              <a:t>黄笑凡</a:t>
            </a:r>
          </a:p>
        </p:txBody>
      </p:sp>
    </p:spTree>
    <p:extLst>
      <p:ext uri="{BB962C8B-B14F-4D97-AF65-F5344CB8AC3E}">
        <p14:creationId xmlns:p14="http://schemas.microsoft.com/office/powerpoint/2010/main" val="68088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478E95-9005-86B4-785D-4A75AAC27A52}"/>
              </a:ext>
            </a:extLst>
          </p:cNvPr>
          <p:cNvSpPr>
            <a:spLocks noGrp="1"/>
          </p:cNvSpPr>
          <p:nvPr>
            <p:ph type="title"/>
          </p:nvPr>
        </p:nvSpPr>
        <p:spPr/>
        <p:txBody>
          <a:bodyPr/>
          <a:lstStyle/>
          <a:p>
            <a:r>
              <a:rPr lang="zh-CN" altLang="en-US" dirty="0"/>
              <a:t>求组合数</a:t>
            </a:r>
          </a:p>
        </p:txBody>
      </p:sp>
      <p:pic>
        <p:nvPicPr>
          <p:cNvPr id="5" name="内容占位符 4">
            <a:extLst>
              <a:ext uri="{FF2B5EF4-FFF2-40B4-BE49-F238E27FC236}">
                <a16:creationId xmlns:a16="http://schemas.microsoft.com/office/drawing/2014/main" id="{C9ABAE6F-94B1-2CE5-480A-470E7D35A605}"/>
              </a:ext>
            </a:extLst>
          </p:cNvPr>
          <p:cNvPicPr>
            <a:picLocks noGrp="1" noChangeAspect="1"/>
          </p:cNvPicPr>
          <p:nvPr>
            <p:ph idx="1"/>
          </p:nvPr>
        </p:nvPicPr>
        <p:blipFill>
          <a:blip r:embed="rId2"/>
          <a:stretch>
            <a:fillRect/>
          </a:stretch>
        </p:blipFill>
        <p:spPr>
          <a:xfrm>
            <a:off x="2695575" y="1693375"/>
            <a:ext cx="6467475" cy="4389571"/>
          </a:xfrm>
        </p:spPr>
      </p:pic>
    </p:spTree>
    <p:extLst>
      <p:ext uri="{BB962C8B-B14F-4D97-AF65-F5344CB8AC3E}">
        <p14:creationId xmlns:p14="http://schemas.microsoft.com/office/powerpoint/2010/main" val="264949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E2C455-2B05-F45F-37DD-77CACED19A30}"/>
              </a:ext>
            </a:extLst>
          </p:cNvPr>
          <p:cNvSpPr>
            <a:spLocks noGrp="1"/>
          </p:cNvSpPr>
          <p:nvPr>
            <p:ph type="title"/>
          </p:nvPr>
        </p:nvSpPr>
        <p:spPr/>
        <p:txBody>
          <a:bodyPr/>
          <a:lstStyle/>
          <a:p>
            <a:r>
              <a:rPr lang="zh-CN" altLang="en-US" dirty="0"/>
              <a:t>求组合数</a:t>
            </a:r>
          </a:p>
        </p:txBody>
      </p:sp>
      <p:pic>
        <p:nvPicPr>
          <p:cNvPr id="5" name="内容占位符 4">
            <a:extLst>
              <a:ext uri="{FF2B5EF4-FFF2-40B4-BE49-F238E27FC236}">
                <a16:creationId xmlns:a16="http://schemas.microsoft.com/office/drawing/2014/main" id="{821864A2-8025-3174-E4EC-B3E806C9EB57}"/>
              </a:ext>
            </a:extLst>
          </p:cNvPr>
          <p:cNvPicPr>
            <a:picLocks noGrp="1" noChangeAspect="1"/>
          </p:cNvPicPr>
          <p:nvPr>
            <p:ph idx="1"/>
          </p:nvPr>
        </p:nvPicPr>
        <p:blipFill>
          <a:blip r:embed="rId2"/>
          <a:stretch>
            <a:fillRect/>
          </a:stretch>
        </p:blipFill>
        <p:spPr>
          <a:xfrm>
            <a:off x="2066925" y="1723524"/>
            <a:ext cx="7677149" cy="4340148"/>
          </a:xfrm>
        </p:spPr>
      </p:pic>
    </p:spTree>
    <p:extLst>
      <p:ext uri="{BB962C8B-B14F-4D97-AF65-F5344CB8AC3E}">
        <p14:creationId xmlns:p14="http://schemas.microsoft.com/office/powerpoint/2010/main" val="317777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E26906-A5C0-43E0-CF9F-FBA19EC6AA08}"/>
              </a:ext>
            </a:extLst>
          </p:cNvPr>
          <p:cNvSpPr>
            <a:spLocks noGrp="1"/>
          </p:cNvSpPr>
          <p:nvPr>
            <p:ph type="title"/>
          </p:nvPr>
        </p:nvSpPr>
        <p:spPr/>
        <p:txBody>
          <a:bodyPr/>
          <a:lstStyle/>
          <a:p>
            <a:r>
              <a:rPr lang="en-US" altLang="zh-CN" b="0" i="0" dirty="0">
                <a:solidFill>
                  <a:srgbClr val="4D4D4D"/>
                </a:solidFill>
                <a:effectLst/>
                <a:latin typeface="-apple-system"/>
              </a:rPr>
              <a:t>Lucas</a:t>
            </a:r>
            <a:r>
              <a:rPr lang="zh-CN" altLang="en-US" b="0" i="0" dirty="0">
                <a:solidFill>
                  <a:srgbClr val="4D4D4D"/>
                </a:solidFill>
                <a:effectLst/>
                <a:latin typeface="-apple-system"/>
              </a:rPr>
              <a:t>定理</a:t>
            </a:r>
            <a:endParaRPr lang="zh-CN" altLang="en-US" dirty="0"/>
          </a:p>
        </p:txBody>
      </p:sp>
      <p:pic>
        <p:nvPicPr>
          <p:cNvPr id="5" name="内容占位符 4">
            <a:extLst>
              <a:ext uri="{FF2B5EF4-FFF2-40B4-BE49-F238E27FC236}">
                <a16:creationId xmlns:a16="http://schemas.microsoft.com/office/drawing/2014/main" id="{0E085198-7094-2E78-E375-46E47EF572CA}"/>
              </a:ext>
            </a:extLst>
          </p:cNvPr>
          <p:cNvPicPr>
            <a:picLocks noGrp="1" noChangeAspect="1"/>
          </p:cNvPicPr>
          <p:nvPr>
            <p:ph idx="1"/>
          </p:nvPr>
        </p:nvPicPr>
        <p:blipFill>
          <a:blip r:embed="rId2"/>
          <a:stretch>
            <a:fillRect/>
          </a:stretch>
        </p:blipFill>
        <p:spPr>
          <a:xfrm>
            <a:off x="838200" y="1864254"/>
            <a:ext cx="6311335" cy="3612621"/>
          </a:xfrm>
        </p:spPr>
      </p:pic>
    </p:spTree>
    <p:extLst>
      <p:ext uri="{BB962C8B-B14F-4D97-AF65-F5344CB8AC3E}">
        <p14:creationId xmlns:p14="http://schemas.microsoft.com/office/powerpoint/2010/main" val="43004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8C41AD-2FB7-64F1-7608-39349FAD58E4}"/>
              </a:ext>
            </a:extLst>
          </p:cNvPr>
          <p:cNvSpPr>
            <a:spLocks noGrp="1"/>
          </p:cNvSpPr>
          <p:nvPr>
            <p:ph type="title"/>
          </p:nvPr>
        </p:nvSpPr>
        <p:spPr/>
        <p:txBody>
          <a:bodyPr/>
          <a:lstStyle/>
          <a:p>
            <a:r>
              <a:rPr lang="zh-CN" altLang="en-US" dirty="0"/>
              <a:t>一道神奇的题</a:t>
            </a:r>
          </a:p>
        </p:txBody>
      </p:sp>
      <p:sp>
        <p:nvSpPr>
          <p:cNvPr id="3" name="内容占位符 2">
            <a:extLst>
              <a:ext uri="{FF2B5EF4-FFF2-40B4-BE49-F238E27FC236}">
                <a16:creationId xmlns:a16="http://schemas.microsoft.com/office/drawing/2014/main" id="{F2F3DFE0-E2CE-23D2-B8FC-25DB7B021985}"/>
              </a:ext>
            </a:extLst>
          </p:cNvPr>
          <p:cNvSpPr>
            <a:spLocks noGrp="1"/>
          </p:cNvSpPr>
          <p:nvPr>
            <p:ph idx="1"/>
          </p:nvPr>
        </p:nvSpPr>
        <p:spPr/>
        <p:txBody>
          <a:bodyPr/>
          <a:lstStyle/>
          <a:p>
            <a:r>
              <a:rPr lang="en-US" altLang="zh-CN" dirty="0"/>
              <a:t>http://218.28.19.228:8081/cogs/problem/problem.php?pid=vzmQSVPeg</a:t>
            </a:r>
            <a:endParaRPr lang="zh-CN" altLang="en-US" dirty="0"/>
          </a:p>
        </p:txBody>
      </p:sp>
    </p:spTree>
    <p:extLst>
      <p:ext uri="{BB962C8B-B14F-4D97-AF65-F5344CB8AC3E}">
        <p14:creationId xmlns:p14="http://schemas.microsoft.com/office/powerpoint/2010/main" val="331975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B9C48A-986C-9F05-332F-31D3E9DC4DB4}"/>
              </a:ext>
            </a:extLst>
          </p:cNvPr>
          <p:cNvSpPr>
            <a:spLocks noGrp="1"/>
          </p:cNvSpPr>
          <p:nvPr>
            <p:ph type="title"/>
          </p:nvPr>
        </p:nvSpPr>
        <p:spPr/>
        <p:txBody>
          <a:bodyPr/>
          <a:lstStyle/>
          <a:p>
            <a:r>
              <a:rPr lang="zh-CN" altLang="en-US" b="0" i="0" dirty="0">
                <a:effectLst/>
                <a:latin typeface="Fira Sans" panose="020B0503050000020004" pitchFamily="34" charset="0"/>
              </a:rPr>
              <a:t>不相邻的排列</a:t>
            </a:r>
            <a:endParaRPr lang="zh-CN" altLang="en-US" dirty="0"/>
          </a:p>
        </p:txBody>
      </p:sp>
      <p:pic>
        <p:nvPicPr>
          <p:cNvPr id="5" name="内容占位符 4">
            <a:extLst>
              <a:ext uri="{FF2B5EF4-FFF2-40B4-BE49-F238E27FC236}">
                <a16:creationId xmlns:a16="http://schemas.microsoft.com/office/drawing/2014/main" id="{AF9CAD77-37B4-3870-2116-DECEC4477300}"/>
              </a:ext>
            </a:extLst>
          </p:cNvPr>
          <p:cNvPicPr>
            <a:picLocks noGrp="1" noChangeAspect="1"/>
          </p:cNvPicPr>
          <p:nvPr>
            <p:ph idx="1"/>
          </p:nvPr>
        </p:nvPicPr>
        <p:blipFill>
          <a:blip r:embed="rId2"/>
          <a:stretch>
            <a:fillRect/>
          </a:stretch>
        </p:blipFill>
        <p:spPr>
          <a:xfrm>
            <a:off x="838200" y="2767151"/>
            <a:ext cx="10367924" cy="852349"/>
          </a:xfrm>
        </p:spPr>
      </p:pic>
    </p:spTree>
    <p:extLst>
      <p:ext uri="{BB962C8B-B14F-4D97-AF65-F5344CB8AC3E}">
        <p14:creationId xmlns:p14="http://schemas.microsoft.com/office/powerpoint/2010/main" val="111155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82D890-B759-13B5-4136-99665E719025}"/>
              </a:ext>
            </a:extLst>
          </p:cNvPr>
          <p:cNvSpPr>
            <a:spLocks noGrp="1"/>
          </p:cNvSpPr>
          <p:nvPr>
            <p:ph type="title"/>
          </p:nvPr>
        </p:nvSpPr>
        <p:spPr/>
        <p:txBody>
          <a:bodyPr/>
          <a:lstStyle/>
          <a:p>
            <a:r>
              <a:rPr lang="zh-CN" altLang="en-US" b="0" i="0" dirty="0">
                <a:effectLst/>
                <a:latin typeface="Fira Sans" panose="020B0503050000020004" pitchFamily="34" charset="0"/>
              </a:rPr>
              <a:t>错位排列</a:t>
            </a:r>
            <a:endParaRPr lang="zh-CN" altLang="en-US" dirty="0"/>
          </a:p>
        </p:txBody>
      </p:sp>
      <p:pic>
        <p:nvPicPr>
          <p:cNvPr id="5" name="内容占位符 4">
            <a:extLst>
              <a:ext uri="{FF2B5EF4-FFF2-40B4-BE49-F238E27FC236}">
                <a16:creationId xmlns:a16="http://schemas.microsoft.com/office/drawing/2014/main" id="{81941584-0F6B-ECDE-1CB3-1A68674CBA84}"/>
              </a:ext>
            </a:extLst>
          </p:cNvPr>
          <p:cNvPicPr>
            <a:picLocks noGrp="1" noChangeAspect="1"/>
          </p:cNvPicPr>
          <p:nvPr>
            <p:ph idx="1"/>
          </p:nvPr>
        </p:nvPicPr>
        <p:blipFill>
          <a:blip r:embed="rId2"/>
          <a:stretch>
            <a:fillRect/>
          </a:stretch>
        </p:blipFill>
        <p:spPr>
          <a:xfrm>
            <a:off x="838200" y="2394743"/>
            <a:ext cx="9905970" cy="1520032"/>
          </a:xfrm>
        </p:spPr>
      </p:pic>
    </p:spTree>
    <p:extLst>
      <p:ext uri="{BB962C8B-B14F-4D97-AF65-F5344CB8AC3E}">
        <p14:creationId xmlns:p14="http://schemas.microsoft.com/office/powerpoint/2010/main" val="316864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B5A1F-9B7B-C92F-EEC5-07991FD7FC5C}"/>
              </a:ext>
            </a:extLst>
          </p:cNvPr>
          <p:cNvSpPr>
            <a:spLocks noGrp="1"/>
          </p:cNvSpPr>
          <p:nvPr>
            <p:ph type="title"/>
          </p:nvPr>
        </p:nvSpPr>
        <p:spPr/>
        <p:txBody>
          <a:bodyPr/>
          <a:lstStyle/>
          <a:p>
            <a:r>
              <a:rPr lang="zh-CN" altLang="en-US" b="0" i="0" dirty="0">
                <a:effectLst/>
                <a:latin typeface="Fira Sans" panose="020B0503050000020004" pitchFamily="34" charset="0"/>
              </a:rPr>
              <a:t>错位排列</a:t>
            </a:r>
            <a:endParaRPr lang="zh-CN" altLang="en-US" dirty="0"/>
          </a:p>
        </p:txBody>
      </p:sp>
      <p:pic>
        <p:nvPicPr>
          <p:cNvPr id="5" name="内容占位符 4">
            <a:extLst>
              <a:ext uri="{FF2B5EF4-FFF2-40B4-BE49-F238E27FC236}">
                <a16:creationId xmlns:a16="http://schemas.microsoft.com/office/drawing/2014/main" id="{12FB59A4-0094-1B71-859A-74CD6B8CCD1F}"/>
              </a:ext>
            </a:extLst>
          </p:cNvPr>
          <p:cNvPicPr>
            <a:picLocks noGrp="1" noChangeAspect="1"/>
          </p:cNvPicPr>
          <p:nvPr>
            <p:ph idx="1"/>
          </p:nvPr>
        </p:nvPicPr>
        <p:blipFill>
          <a:blip r:embed="rId2"/>
          <a:stretch>
            <a:fillRect/>
          </a:stretch>
        </p:blipFill>
        <p:spPr>
          <a:xfrm>
            <a:off x="838200" y="1817285"/>
            <a:ext cx="9268735" cy="3850090"/>
          </a:xfrm>
        </p:spPr>
      </p:pic>
    </p:spTree>
    <p:extLst>
      <p:ext uri="{BB962C8B-B14F-4D97-AF65-F5344CB8AC3E}">
        <p14:creationId xmlns:p14="http://schemas.microsoft.com/office/powerpoint/2010/main" val="371166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05B69-56D4-1605-63EC-06AC06E0DEB2}"/>
              </a:ext>
            </a:extLst>
          </p:cNvPr>
          <p:cNvSpPr>
            <a:spLocks noGrp="1"/>
          </p:cNvSpPr>
          <p:nvPr>
            <p:ph type="title"/>
          </p:nvPr>
        </p:nvSpPr>
        <p:spPr/>
        <p:txBody>
          <a:bodyPr/>
          <a:lstStyle/>
          <a:p>
            <a:r>
              <a:rPr lang="zh-CN" altLang="en-US" b="0" i="0" dirty="0">
                <a:effectLst/>
                <a:latin typeface="Fira Sans" panose="020B0503050000020004" pitchFamily="34" charset="0"/>
              </a:rPr>
              <a:t>错位排列</a:t>
            </a:r>
            <a:endParaRPr lang="zh-CN" altLang="en-US" dirty="0"/>
          </a:p>
        </p:txBody>
      </p:sp>
      <p:pic>
        <p:nvPicPr>
          <p:cNvPr id="5" name="内容占位符 4">
            <a:extLst>
              <a:ext uri="{FF2B5EF4-FFF2-40B4-BE49-F238E27FC236}">
                <a16:creationId xmlns:a16="http://schemas.microsoft.com/office/drawing/2014/main" id="{C141C2BA-8A6F-740E-C3DC-A3B20DAE7426}"/>
              </a:ext>
            </a:extLst>
          </p:cNvPr>
          <p:cNvPicPr>
            <a:picLocks noGrp="1" noChangeAspect="1"/>
          </p:cNvPicPr>
          <p:nvPr>
            <p:ph idx="1"/>
          </p:nvPr>
        </p:nvPicPr>
        <p:blipFill>
          <a:blip r:embed="rId2"/>
          <a:stretch>
            <a:fillRect/>
          </a:stretch>
        </p:blipFill>
        <p:spPr>
          <a:xfrm>
            <a:off x="838200" y="2238374"/>
            <a:ext cx="10372725" cy="2189049"/>
          </a:xfrm>
        </p:spPr>
      </p:pic>
    </p:spTree>
    <p:extLst>
      <p:ext uri="{BB962C8B-B14F-4D97-AF65-F5344CB8AC3E}">
        <p14:creationId xmlns:p14="http://schemas.microsoft.com/office/powerpoint/2010/main" val="331370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CB30C9-9746-BCAE-35A6-6B2835EE2825}"/>
              </a:ext>
            </a:extLst>
          </p:cNvPr>
          <p:cNvSpPr>
            <a:spLocks noGrp="1"/>
          </p:cNvSpPr>
          <p:nvPr>
            <p:ph type="title"/>
          </p:nvPr>
        </p:nvSpPr>
        <p:spPr/>
        <p:txBody>
          <a:bodyPr/>
          <a:lstStyle/>
          <a:p>
            <a:r>
              <a:rPr lang="zh-CN" altLang="en-US" b="0" i="0" dirty="0">
                <a:effectLst/>
                <a:latin typeface="Fira Sans" panose="020B0503050000020004" pitchFamily="34" charset="0"/>
              </a:rPr>
              <a:t>圆排列</a:t>
            </a:r>
            <a:endParaRPr lang="zh-CN" altLang="en-US" dirty="0"/>
          </a:p>
        </p:txBody>
      </p:sp>
      <p:pic>
        <p:nvPicPr>
          <p:cNvPr id="5" name="内容占位符 4">
            <a:extLst>
              <a:ext uri="{FF2B5EF4-FFF2-40B4-BE49-F238E27FC236}">
                <a16:creationId xmlns:a16="http://schemas.microsoft.com/office/drawing/2014/main" id="{9F167E7C-3AB7-C7B8-133F-D706BFEC0A48}"/>
              </a:ext>
            </a:extLst>
          </p:cNvPr>
          <p:cNvPicPr>
            <a:picLocks noGrp="1" noChangeAspect="1"/>
          </p:cNvPicPr>
          <p:nvPr>
            <p:ph idx="1"/>
          </p:nvPr>
        </p:nvPicPr>
        <p:blipFill>
          <a:blip r:embed="rId2"/>
          <a:stretch>
            <a:fillRect/>
          </a:stretch>
        </p:blipFill>
        <p:spPr>
          <a:xfrm>
            <a:off x="837634" y="2152650"/>
            <a:ext cx="9130454" cy="3209925"/>
          </a:xfrm>
        </p:spPr>
      </p:pic>
    </p:spTree>
    <p:extLst>
      <p:ext uri="{BB962C8B-B14F-4D97-AF65-F5344CB8AC3E}">
        <p14:creationId xmlns:p14="http://schemas.microsoft.com/office/powerpoint/2010/main" val="301936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DA1904-3D64-1C3C-EBDE-604E0905C9CA}"/>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1</a:t>
            </a:r>
            <a:endParaRPr lang="zh-CN" altLang="en-US" dirty="0"/>
          </a:p>
        </p:txBody>
      </p:sp>
      <p:pic>
        <p:nvPicPr>
          <p:cNvPr id="5" name="内容占位符 4">
            <a:extLst>
              <a:ext uri="{FF2B5EF4-FFF2-40B4-BE49-F238E27FC236}">
                <a16:creationId xmlns:a16="http://schemas.microsoft.com/office/drawing/2014/main" id="{46E51BA4-AB7C-BF10-9E9E-42C91B557768}"/>
              </a:ext>
            </a:extLst>
          </p:cNvPr>
          <p:cNvPicPr>
            <a:picLocks noGrp="1" noChangeAspect="1"/>
          </p:cNvPicPr>
          <p:nvPr>
            <p:ph idx="1"/>
          </p:nvPr>
        </p:nvPicPr>
        <p:blipFill>
          <a:blip r:embed="rId2"/>
          <a:stretch>
            <a:fillRect/>
          </a:stretch>
        </p:blipFill>
        <p:spPr>
          <a:xfrm>
            <a:off x="838200" y="2686050"/>
            <a:ext cx="9263058" cy="2000249"/>
          </a:xfrm>
        </p:spPr>
      </p:pic>
    </p:spTree>
    <p:extLst>
      <p:ext uri="{BB962C8B-B14F-4D97-AF65-F5344CB8AC3E}">
        <p14:creationId xmlns:p14="http://schemas.microsoft.com/office/powerpoint/2010/main" val="58699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4FE57F7-F82F-9C7A-AF1D-F8BF1564C61E}"/>
              </a:ext>
            </a:extLst>
          </p:cNvPr>
          <p:cNvSpPr>
            <a:spLocks noGrp="1"/>
          </p:cNvSpPr>
          <p:nvPr>
            <p:ph idx="1"/>
          </p:nvPr>
        </p:nvSpPr>
        <p:spPr/>
        <p:txBody>
          <a:bodyPr/>
          <a:lstStyle/>
          <a:p>
            <a:r>
              <a:rPr lang="zh-CN" altLang="en-US" dirty="0"/>
              <a:t>排列组合是组合数学中的基础。排列就是指从给定个数的元素中取出指定个数的元素进行排序；组合则是指从给定个数的元素中仅仅取出指定个数的元素，不考虑排序。排列组合的中心问题是研究给定要求的排列和组合可能出现的情况总数。排列组合与古典概率论关系密切。</a:t>
            </a:r>
          </a:p>
          <a:p>
            <a:r>
              <a:rPr lang="zh-CN" altLang="en-US" dirty="0"/>
              <a:t>在高中初等数学中，排列组合多是利用列表、枚举等方法解题。</a:t>
            </a:r>
          </a:p>
          <a:p>
            <a:endParaRPr lang="zh-CN" altLang="en-US" dirty="0"/>
          </a:p>
        </p:txBody>
      </p:sp>
    </p:spTree>
    <p:extLst>
      <p:ext uri="{BB962C8B-B14F-4D97-AF65-F5344CB8AC3E}">
        <p14:creationId xmlns:p14="http://schemas.microsoft.com/office/powerpoint/2010/main" val="381213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BE53AC-9429-D4C9-F58C-1225B5C9C3F9}"/>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2</a:t>
            </a:r>
            <a:endParaRPr lang="zh-CN" altLang="en-US" dirty="0"/>
          </a:p>
        </p:txBody>
      </p:sp>
      <p:pic>
        <p:nvPicPr>
          <p:cNvPr id="5" name="内容占位符 4">
            <a:extLst>
              <a:ext uri="{FF2B5EF4-FFF2-40B4-BE49-F238E27FC236}">
                <a16:creationId xmlns:a16="http://schemas.microsoft.com/office/drawing/2014/main" id="{60E41318-9AFA-BF4A-D1E9-31A519A1CF1D}"/>
              </a:ext>
            </a:extLst>
          </p:cNvPr>
          <p:cNvPicPr>
            <a:picLocks noGrp="1" noChangeAspect="1"/>
          </p:cNvPicPr>
          <p:nvPr>
            <p:ph idx="1"/>
          </p:nvPr>
        </p:nvPicPr>
        <p:blipFill>
          <a:blip r:embed="rId2"/>
          <a:stretch>
            <a:fillRect/>
          </a:stretch>
        </p:blipFill>
        <p:spPr>
          <a:xfrm>
            <a:off x="838200" y="2648483"/>
            <a:ext cx="8700502" cy="1552042"/>
          </a:xfrm>
        </p:spPr>
      </p:pic>
    </p:spTree>
    <p:extLst>
      <p:ext uri="{BB962C8B-B14F-4D97-AF65-F5344CB8AC3E}">
        <p14:creationId xmlns:p14="http://schemas.microsoft.com/office/powerpoint/2010/main" val="405246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3</a:t>
            </a:r>
            <a:endParaRPr lang="zh-CN" altLang="en-US" dirty="0"/>
          </a:p>
        </p:txBody>
      </p:sp>
      <p:pic>
        <p:nvPicPr>
          <p:cNvPr id="5" name="内容占位符 4">
            <a:extLst>
              <a:ext uri="{FF2B5EF4-FFF2-40B4-BE49-F238E27FC236}">
                <a16:creationId xmlns:a16="http://schemas.microsoft.com/office/drawing/2014/main" id="{94DFA342-B94A-E530-18D6-A154ED4C0A19}"/>
              </a:ext>
            </a:extLst>
          </p:cNvPr>
          <p:cNvPicPr>
            <a:picLocks noGrp="1" noChangeAspect="1"/>
          </p:cNvPicPr>
          <p:nvPr>
            <p:ph idx="1"/>
          </p:nvPr>
        </p:nvPicPr>
        <p:blipFill>
          <a:blip r:embed="rId2"/>
          <a:stretch>
            <a:fillRect/>
          </a:stretch>
        </p:blipFill>
        <p:spPr>
          <a:xfrm>
            <a:off x="838200" y="2578209"/>
            <a:ext cx="8782569" cy="1774716"/>
          </a:xfrm>
        </p:spPr>
      </p:pic>
    </p:spTree>
    <p:extLst>
      <p:ext uri="{BB962C8B-B14F-4D97-AF65-F5344CB8AC3E}">
        <p14:creationId xmlns:p14="http://schemas.microsoft.com/office/powerpoint/2010/main" val="213660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dirty="0">
                <a:latin typeface="Fira Sans" panose="020B0503050000020004" pitchFamily="34" charset="0"/>
              </a:rPr>
              <a:t>4</a:t>
            </a:r>
            <a:endParaRPr lang="zh-CN" altLang="en-US" dirty="0"/>
          </a:p>
        </p:txBody>
      </p:sp>
      <p:pic>
        <p:nvPicPr>
          <p:cNvPr id="5" name="内容占位符 4">
            <a:extLst>
              <a:ext uri="{FF2B5EF4-FFF2-40B4-BE49-F238E27FC236}">
                <a16:creationId xmlns:a16="http://schemas.microsoft.com/office/drawing/2014/main" id="{16DD561E-A853-41A5-18A3-303B45827C8F}"/>
              </a:ext>
            </a:extLst>
          </p:cNvPr>
          <p:cNvPicPr>
            <a:picLocks noGrp="1" noChangeAspect="1"/>
          </p:cNvPicPr>
          <p:nvPr>
            <p:ph idx="1"/>
          </p:nvPr>
        </p:nvPicPr>
        <p:blipFill>
          <a:blip r:embed="rId2"/>
          <a:stretch>
            <a:fillRect/>
          </a:stretch>
        </p:blipFill>
        <p:spPr>
          <a:xfrm>
            <a:off x="838200" y="2456283"/>
            <a:ext cx="9042988" cy="1801392"/>
          </a:xfrm>
        </p:spPr>
      </p:pic>
    </p:spTree>
    <p:extLst>
      <p:ext uri="{BB962C8B-B14F-4D97-AF65-F5344CB8AC3E}">
        <p14:creationId xmlns:p14="http://schemas.microsoft.com/office/powerpoint/2010/main" val="209134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5</a:t>
            </a:r>
            <a:endParaRPr lang="zh-CN" altLang="en-US" dirty="0"/>
          </a:p>
        </p:txBody>
      </p:sp>
      <p:pic>
        <p:nvPicPr>
          <p:cNvPr id="5" name="内容占位符 4">
            <a:extLst>
              <a:ext uri="{FF2B5EF4-FFF2-40B4-BE49-F238E27FC236}">
                <a16:creationId xmlns:a16="http://schemas.microsoft.com/office/drawing/2014/main" id="{1D3D277D-08A2-1D1F-BBCE-6C75951145CC}"/>
              </a:ext>
            </a:extLst>
          </p:cNvPr>
          <p:cNvPicPr>
            <a:picLocks noGrp="1" noChangeAspect="1"/>
          </p:cNvPicPr>
          <p:nvPr>
            <p:ph idx="1"/>
          </p:nvPr>
        </p:nvPicPr>
        <p:blipFill>
          <a:blip r:embed="rId2"/>
          <a:stretch>
            <a:fillRect/>
          </a:stretch>
        </p:blipFill>
        <p:spPr>
          <a:xfrm>
            <a:off x="838200" y="2286001"/>
            <a:ext cx="8712069" cy="1724024"/>
          </a:xfrm>
        </p:spPr>
      </p:pic>
    </p:spTree>
    <p:extLst>
      <p:ext uri="{BB962C8B-B14F-4D97-AF65-F5344CB8AC3E}">
        <p14:creationId xmlns:p14="http://schemas.microsoft.com/office/powerpoint/2010/main" val="293214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6</a:t>
            </a:r>
            <a:endParaRPr lang="zh-CN" altLang="en-US" dirty="0"/>
          </a:p>
        </p:txBody>
      </p:sp>
      <p:pic>
        <p:nvPicPr>
          <p:cNvPr id="5" name="内容占位符 4">
            <a:extLst>
              <a:ext uri="{FF2B5EF4-FFF2-40B4-BE49-F238E27FC236}">
                <a16:creationId xmlns:a16="http://schemas.microsoft.com/office/drawing/2014/main" id="{F61E6260-52D4-4678-F0F5-2D9F8BE2BF36}"/>
              </a:ext>
            </a:extLst>
          </p:cNvPr>
          <p:cNvPicPr>
            <a:picLocks noGrp="1" noChangeAspect="1"/>
          </p:cNvPicPr>
          <p:nvPr>
            <p:ph idx="1"/>
          </p:nvPr>
        </p:nvPicPr>
        <p:blipFill>
          <a:blip r:embed="rId2"/>
          <a:stretch>
            <a:fillRect/>
          </a:stretch>
        </p:blipFill>
        <p:spPr>
          <a:xfrm>
            <a:off x="838200" y="2412468"/>
            <a:ext cx="9081026" cy="1740431"/>
          </a:xfrm>
        </p:spPr>
      </p:pic>
    </p:spTree>
    <p:extLst>
      <p:ext uri="{BB962C8B-B14F-4D97-AF65-F5344CB8AC3E}">
        <p14:creationId xmlns:p14="http://schemas.microsoft.com/office/powerpoint/2010/main" val="2808601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7</a:t>
            </a:r>
            <a:endParaRPr lang="zh-CN" altLang="en-US" dirty="0"/>
          </a:p>
        </p:txBody>
      </p:sp>
      <p:pic>
        <p:nvPicPr>
          <p:cNvPr id="5" name="内容占位符 4">
            <a:extLst>
              <a:ext uri="{FF2B5EF4-FFF2-40B4-BE49-F238E27FC236}">
                <a16:creationId xmlns:a16="http://schemas.microsoft.com/office/drawing/2014/main" id="{66823308-9CDF-F6A6-4730-AA8C15DEBE22}"/>
              </a:ext>
            </a:extLst>
          </p:cNvPr>
          <p:cNvPicPr>
            <a:picLocks noGrp="1" noChangeAspect="1"/>
          </p:cNvPicPr>
          <p:nvPr>
            <p:ph idx="1"/>
          </p:nvPr>
        </p:nvPicPr>
        <p:blipFill>
          <a:blip r:embed="rId2"/>
          <a:stretch>
            <a:fillRect/>
          </a:stretch>
        </p:blipFill>
        <p:spPr>
          <a:xfrm>
            <a:off x="838201" y="2124076"/>
            <a:ext cx="9353550" cy="1735710"/>
          </a:xfrm>
        </p:spPr>
      </p:pic>
    </p:spTree>
    <p:extLst>
      <p:ext uri="{BB962C8B-B14F-4D97-AF65-F5344CB8AC3E}">
        <p14:creationId xmlns:p14="http://schemas.microsoft.com/office/powerpoint/2010/main" val="2674259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8</a:t>
            </a:r>
            <a:endParaRPr lang="zh-CN" altLang="en-US" dirty="0"/>
          </a:p>
        </p:txBody>
      </p:sp>
      <p:pic>
        <p:nvPicPr>
          <p:cNvPr id="9" name="内容占位符 8">
            <a:extLst>
              <a:ext uri="{FF2B5EF4-FFF2-40B4-BE49-F238E27FC236}">
                <a16:creationId xmlns:a16="http://schemas.microsoft.com/office/drawing/2014/main" id="{A0D36182-FFF0-C1ED-B643-AB425412E07B}"/>
              </a:ext>
            </a:extLst>
          </p:cNvPr>
          <p:cNvPicPr>
            <a:picLocks noGrp="1" noChangeAspect="1"/>
          </p:cNvPicPr>
          <p:nvPr>
            <p:ph idx="1"/>
          </p:nvPr>
        </p:nvPicPr>
        <p:blipFill>
          <a:blip r:embed="rId2"/>
          <a:stretch>
            <a:fillRect/>
          </a:stretch>
        </p:blipFill>
        <p:spPr>
          <a:xfrm>
            <a:off x="838200" y="2351516"/>
            <a:ext cx="9494603" cy="1763283"/>
          </a:xfrm>
        </p:spPr>
      </p:pic>
    </p:spTree>
    <p:extLst>
      <p:ext uri="{BB962C8B-B14F-4D97-AF65-F5344CB8AC3E}">
        <p14:creationId xmlns:p14="http://schemas.microsoft.com/office/powerpoint/2010/main" val="355266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9</a:t>
            </a:r>
            <a:endParaRPr lang="zh-CN" altLang="en-US" dirty="0"/>
          </a:p>
        </p:txBody>
      </p:sp>
      <p:pic>
        <p:nvPicPr>
          <p:cNvPr id="5" name="内容占位符 4">
            <a:extLst>
              <a:ext uri="{FF2B5EF4-FFF2-40B4-BE49-F238E27FC236}">
                <a16:creationId xmlns:a16="http://schemas.microsoft.com/office/drawing/2014/main" id="{42C1D4B7-F1C8-EE5F-C7F9-638BF920D21B}"/>
              </a:ext>
            </a:extLst>
          </p:cNvPr>
          <p:cNvPicPr>
            <a:picLocks noGrp="1" noChangeAspect="1"/>
          </p:cNvPicPr>
          <p:nvPr>
            <p:ph idx="1"/>
          </p:nvPr>
        </p:nvPicPr>
        <p:blipFill>
          <a:blip r:embed="rId2"/>
          <a:stretch>
            <a:fillRect/>
          </a:stretch>
        </p:blipFill>
        <p:spPr>
          <a:xfrm>
            <a:off x="838199" y="2618953"/>
            <a:ext cx="9206367" cy="1791122"/>
          </a:xfrm>
        </p:spPr>
      </p:pic>
    </p:spTree>
    <p:extLst>
      <p:ext uri="{BB962C8B-B14F-4D97-AF65-F5344CB8AC3E}">
        <p14:creationId xmlns:p14="http://schemas.microsoft.com/office/powerpoint/2010/main" val="165145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C12513-7B57-D3DE-74EE-C6ECC442D826}"/>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sp>
        <p:nvSpPr>
          <p:cNvPr id="3" name="内容占位符 2">
            <a:extLst>
              <a:ext uri="{FF2B5EF4-FFF2-40B4-BE49-F238E27FC236}">
                <a16:creationId xmlns:a16="http://schemas.microsoft.com/office/drawing/2014/main" id="{31F9182C-7C9F-06E9-4CD1-1E74862B9108}"/>
              </a:ext>
            </a:extLst>
          </p:cNvPr>
          <p:cNvSpPr>
            <a:spLocks noGrp="1"/>
          </p:cNvSpPr>
          <p:nvPr>
            <p:ph idx="1"/>
          </p:nvPr>
        </p:nvSpPr>
        <p:spPr/>
        <p:txBody>
          <a:bodyPr/>
          <a:lstStyle/>
          <a:p>
            <a:r>
              <a:rPr lang="zh-CN" altLang="en-US" b="0" i="0" dirty="0">
                <a:effectLst/>
                <a:latin typeface="Fira Sans" panose="020B0503050000020004" pitchFamily="34" charset="0"/>
              </a:rPr>
              <a:t>假设班里有</a:t>
            </a:r>
            <a:r>
              <a:rPr lang="en-US" altLang="zh-CN" b="0" i="0" dirty="0">
                <a:effectLst/>
                <a:latin typeface="Fira Sans" panose="020B0503050000020004" pitchFamily="34" charset="0"/>
              </a:rPr>
              <a:t>10</a:t>
            </a:r>
            <a:r>
              <a:rPr lang="zh-CN" altLang="en-US" b="0" i="0" dirty="0">
                <a:effectLst/>
                <a:latin typeface="Fira Sans" panose="020B0503050000020004" pitchFamily="34" charset="0"/>
              </a:rPr>
              <a:t>个学生喜欢数学，</a:t>
            </a:r>
            <a:r>
              <a:rPr lang="en-US" altLang="zh-CN" b="0" i="0" dirty="0">
                <a:effectLst/>
                <a:latin typeface="Fira Sans" panose="020B0503050000020004" pitchFamily="34" charset="0"/>
              </a:rPr>
              <a:t>15</a:t>
            </a:r>
            <a:r>
              <a:rPr lang="zh-CN" altLang="en-US" b="0" i="0" dirty="0">
                <a:effectLst/>
                <a:latin typeface="Fira Sans" panose="020B0503050000020004" pitchFamily="34" charset="0"/>
              </a:rPr>
              <a:t>个学生喜欢语文，</a:t>
            </a:r>
            <a:r>
              <a:rPr lang="en-US" altLang="zh-CN" b="0" i="0" dirty="0">
                <a:effectLst/>
                <a:latin typeface="Fira Sans" panose="020B0503050000020004" pitchFamily="34" charset="0"/>
              </a:rPr>
              <a:t>21</a:t>
            </a:r>
            <a:r>
              <a:rPr lang="zh-CN" altLang="en-US" b="0" i="0" dirty="0">
                <a:effectLst/>
                <a:latin typeface="Fira Sans" panose="020B0503050000020004" pitchFamily="34" charset="0"/>
              </a:rPr>
              <a:t>个学生喜欢编程，班里至少喜欢一门学科的有多少个学生呢？</a:t>
            </a:r>
            <a:endParaRPr lang="zh-CN" altLang="en-US" dirty="0"/>
          </a:p>
        </p:txBody>
      </p:sp>
    </p:spTree>
    <p:extLst>
      <p:ext uri="{BB962C8B-B14F-4D97-AF65-F5344CB8AC3E}">
        <p14:creationId xmlns:p14="http://schemas.microsoft.com/office/powerpoint/2010/main" val="2834210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C12513-7B57-D3DE-74EE-C6ECC442D826}"/>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sp>
        <p:nvSpPr>
          <p:cNvPr id="3" name="内容占位符 2">
            <a:extLst>
              <a:ext uri="{FF2B5EF4-FFF2-40B4-BE49-F238E27FC236}">
                <a16:creationId xmlns:a16="http://schemas.microsoft.com/office/drawing/2014/main" id="{31F9182C-7C9F-06E9-4CD1-1E74862B9108}"/>
              </a:ext>
            </a:extLst>
          </p:cNvPr>
          <p:cNvSpPr>
            <a:spLocks noGrp="1"/>
          </p:cNvSpPr>
          <p:nvPr>
            <p:ph idx="1"/>
          </p:nvPr>
        </p:nvSpPr>
        <p:spPr/>
        <p:txBody>
          <a:bodyPr/>
          <a:lstStyle/>
          <a:p>
            <a:r>
              <a:rPr lang="zh-CN" altLang="en-US" b="0" i="0" dirty="0">
                <a:effectLst/>
                <a:latin typeface="Fira Sans" panose="020B0503050000020004" pitchFamily="34" charset="0"/>
              </a:rPr>
              <a:t>假设班里有</a:t>
            </a:r>
            <a:r>
              <a:rPr lang="en-US" altLang="zh-CN" b="0" i="0" dirty="0">
                <a:effectLst/>
                <a:latin typeface="Fira Sans" panose="020B0503050000020004" pitchFamily="34" charset="0"/>
              </a:rPr>
              <a:t>10</a:t>
            </a:r>
            <a:r>
              <a:rPr lang="zh-CN" altLang="en-US" b="0" i="0" dirty="0">
                <a:effectLst/>
                <a:latin typeface="Fira Sans" panose="020B0503050000020004" pitchFamily="34" charset="0"/>
              </a:rPr>
              <a:t>个学生喜欢数学，</a:t>
            </a:r>
            <a:r>
              <a:rPr lang="en-US" altLang="zh-CN" b="0" i="0" dirty="0">
                <a:effectLst/>
                <a:latin typeface="Fira Sans" panose="020B0503050000020004" pitchFamily="34" charset="0"/>
              </a:rPr>
              <a:t>15</a:t>
            </a:r>
            <a:r>
              <a:rPr lang="zh-CN" altLang="en-US" b="0" i="0" dirty="0">
                <a:effectLst/>
                <a:latin typeface="Fira Sans" panose="020B0503050000020004" pitchFamily="34" charset="0"/>
              </a:rPr>
              <a:t>个学生喜欢语文，</a:t>
            </a:r>
            <a:r>
              <a:rPr lang="en-US" altLang="zh-CN" b="0" i="0" dirty="0">
                <a:effectLst/>
                <a:latin typeface="Fira Sans" panose="020B0503050000020004" pitchFamily="34" charset="0"/>
              </a:rPr>
              <a:t>21</a:t>
            </a:r>
            <a:r>
              <a:rPr lang="zh-CN" altLang="en-US" b="0" i="0" dirty="0">
                <a:effectLst/>
                <a:latin typeface="Fira Sans" panose="020B0503050000020004" pitchFamily="34" charset="0"/>
              </a:rPr>
              <a:t>个学生喜欢编程，班里至少喜欢一门学科的有多少个学生呢？</a:t>
            </a:r>
            <a:endParaRPr lang="zh-CN" altLang="en-US" dirty="0"/>
          </a:p>
        </p:txBody>
      </p:sp>
      <p:pic>
        <p:nvPicPr>
          <p:cNvPr id="5" name="图片 4">
            <a:extLst>
              <a:ext uri="{FF2B5EF4-FFF2-40B4-BE49-F238E27FC236}">
                <a16:creationId xmlns:a16="http://schemas.microsoft.com/office/drawing/2014/main" id="{4B660BAF-5F41-A852-28D2-2AA1AD9273A5}"/>
              </a:ext>
            </a:extLst>
          </p:cNvPr>
          <p:cNvPicPr>
            <a:picLocks noChangeAspect="1"/>
          </p:cNvPicPr>
          <p:nvPr/>
        </p:nvPicPr>
        <p:blipFill>
          <a:blip r:embed="rId2"/>
          <a:stretch>
            <a:fillRect/>
          </a:stretch>
        </p:blipFill>
        <p:spPr>
          <a:xfrm>
            <a:off x="833443" y="2933700"/>
            <a:ext cx="10515600" cy="989704"/>
          </a:xfrm>
          <a:prstGeom prst="rect">
            <a:avLst/>
          </a:prstGeom>
        </p:spPr>
      </p:pic>
    </p:spTree>
    <p:extLst>
      <p:ext uri="{BB962C8B-B14F-4D97-AF65-F5344CB8AC3E}">
        <p14:creationId xmlns:p14="http://schemas.microsoft.com/office/powerpoint/2010/main" val="410240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0815D9-BA29-16C2-F060-484EFAA728CC}"/>
              </a:ext>
            </a:extLst>
          </p:cNvPr>
          <p:cNvSpPr>
            <a:spLocks noGrp="1"/>
          </p:cNvSpPr>
          <p:nvPr>
            <p:ph type="title"/>
          </p:nvPr>
        </p:nvSpPr>
        <p:spPr/>
        <p:txBody>
          <a:bodyPr/>
          <a:lstStyle/>
          <a:p>
            <a:r>
              <a:rPr lang="zh-CN" altLang="en-US" dirty="0"/>
              <a:t>加法 </a:t>
            </a:r>
            <a:r>
              <a:rPr lang="en-US" altLang="zh-CN" dirty="0"/>
              <a:t>&amp; </a:t>
            </a:r>
            <a:r>
              <a:rPr lang="zh-CN" altLang="en-US" dirty="0"/>
              <a:t>乘法原理</a:t>
            </a:r>
          </a:p>
        </p:txBody>
      </p:sp>
      <p:pic>
        <p:nvPicPr>
          <p:cNvPr id="5" name="内容占位符 4">
            <a:extLst>
              <a:ext uri="{FF2B5EF4-FFF2-40B4-BE49-F238E27FC236}">
                <a16:creationId xmlns:a16="http://schemas.microsoft.com/office/drawing/2014/main" id="{1E88A5F0-0972-AB87-EFD4-339BB7E55B55}"/>
              </a:ext>
            </a:extLst>
          </p:cNvPr>
          <p:cNvPicPr>
            <a:picLocks noGrp="1" noChangeAspect="1"/>
          </p:cNvPicPr>
          <p:nvPr>
            <p:ph idx="1"/>
          </p:nvPr>
        </p:nvPicPr>
        <p:blipFill>
          <a:blip r:embed="rId2"/>
          <a:stretch>
            <a:fillRect/>
          </a:stretch>
        </p:blipFill>
        <p:spPr>
          <a:xfrm>
            <a:off x="741690" y="2024063"/>
            <a:ext cx="9494136" cy="3381309"/>
          </a:xfrm>
        </p:spPr>
      </p:pic>
    </p:spTree>
    <p:extLst>
      <p:ext uri="{BB962C8B-B14F-4D97-AF65-F5344CB8AC3E}">
        <p14:creationId xmlns:p14="http://schemas.microsoft.com/office/powerpoint/2010/main" val="108456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B5470B-23A4-C1AC-3512-8D8859247490}"/>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pic>
        <p:nvPicPr>
          <p:cNvPr id="5" name="内容占位符 4">
            <a:extLst>
              <a:ext uri="{FF2B5EF4-FFF2-40B4-BE49-F238E27FC236}">
                <a16:creationId xmlns:a16="http://schemas.microsoft.com/office/drawing/2014/main" id="{878E3C73-D152-E910-3AC0-433C6FE77BBA}"/>
              </a:ext>
            </a:extLst>
          </p:cNvPr>
          <p:cNvPicPr>
            <a:picLocks noGrp="1" noChangeAspect="1"/>
          </p:cNvPicPr>
          <p:nvPr>
            <p:ph idx="1"/>
          </p:nvPr>
        </p:nvPicPr>
        <p:blipFill>
          <a:blip r:embed="rId2"/>
          <a:stretch>
            <a:fillRect/>
          </a:stretch>
        </p:blipFill>
        <p:spPr>
          <a:xfrm>
            <a:off x="838200" y="1315024"/>
            <a:ext cx="8226047" cy="4202782"/>
          </a:xfrm>
        </p:spPr>
      </p:pic>
    </p:spTree>
    <p:extLst>
      <p:ext uri="{BB962C8B-B14F-4D97-AF65-F5344CB8AC3E}">
        <p14:creationId xmlns:p14="http://schemas.microsoft.com/office/powerpoint/2010/main" val="3328742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pic>
        <p:nvPicPr>
          <p:cNvPr id="5" name="内容占位符 4">
            <a:extLst>
              <a:ext uri="{FF2B5EF4-FFF2-40B4-BE49-F238E27FC236}">
                <a16:creationId xmlns:a16="http://schemas.microsoft.com/office/drawing/2014/main" id="{98E1CDCA-4A08-1FFB-6640-82373437B398}"/>
              </a:ext>
            </a:extLst>
          </p:cNvPr>
          <p:cNvPicPr>
            <a:picLocks noGrp="1" noChangeAspect="1"/>
          </p:cNvPicPr>
          <p:nvPr>
            <p:ph idx="1"/>
          </p:nvPr>
        </p:nvPicPr>
        <p:blipFill>
          <a:blip r:embed="rId2"/>
          <a:stretch>
            <a:fillRect/>
          </a:stretch>
        </p:blipFill>
        <p:spPr>
          <a:xfrm>
            <a:off x="966591" y="1690689"/>
            <a:ext cx="8870300" cy="3995736"/>
          </a:xfrm>
        </p:spPr>
      </p:pic>
    </p:spTree>
    <p:extLst>
      <p:ext uri="{BB962C8B-B14F-4D97-AF65-F5344CB8AC3E}">
        <p14:creationId xmlns:p14="http://schemas.microsoft.com/office/powerpoint/2010/main" val="718304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pic>
        <p:nvPicPr>
          <p:cNvPr id="15" name="内容占位符 14">
            <a:extLst>
              <a:ext uri="{FF2B5EF4-FFF2-40B4-BE49-F238E27FC236}">
                <a16:creationId xmlns:a16="http://schemas.microsoft.com/office/drawing/2014/main" id="{4E645EE7-1892-2776-D25E-08FFEDFFBE60}"/>
              </a:ext>
            </a:extLst>
          </p:cNvPr>
          <p:cNvPicPr>
            <a:picLocks noGrp="1" noChangeAspect="1"/>
          </p:cNvPicPr>
          <p:nvPr>
            <p:ph idx="1"/>
          </p:nvPr>
        </p:nvPicPr>
        <p:blipFill>
          <a:blip r:embed="rId2"/>
          <a:stretch>
            <a:fillRect/>
          </a:stretch>
        </p:blipFill>
        <p:spPr>
          <a:xfrm>
            <a:off x="838200" y="1801044"/>
            <a:ext cx="9876587" cy="2809056"/>
          </a:xfrm>
        </p:spPr>
      </p:pic>
    </p:spTree>
    <p:extLst>
      <p:ext uri="{BB962C8B-B14F-4D97-AF65-F5344CB8AC3E}">
        <p14:creationId xmlns:p14="http://schemas.microsoft.com/office/powerpoint/2010/main" val="419547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16E1E0-EC61-52D9-A908-98D8D26112BA}"/>
              </a:ext>
            </a:extLst>
          </p:cNvPr>
          <p:cNvSpPr>
            <a:spLocks noGrp="1"/>
          </p:cNvSpPr>
          <p:nvPr>
            <p:ph type="title"/>
          </p:nvPr>
        </p:nvSpPr>
        <p:spPr/>
        <p:txBody>
          <a:bodyPr/>
          <a:lstStyle/>
          <a:p>
            <a:r>
              <a:rPr lang="zh-CN" altLang="en-US" b="0" i="0" dirty="0">
                <a:effectLst/>
                <a:latin typeface="Fira Sans" panose="020B0503050000020004" pitchFamily="34" charset="0"/>
              </a:rPr>
              <a:t>错位排列计数</a:t>
            </a:r>
            <a:endParaRPr lang="zh-CN" altLang="en-US" dirty="0"/>
          </a:p>
        </p:txBody>
      </p:sp>
      <p:pic>
        <p:nvPicPr>
          <p:cNvPr id="5" name="内容占位符 4">
            <a:extLst>
              <a:ext uri="{FF2B5EF4-FFF2-40B4-BE49-F238E27FC236}">
                <a16:creationId xmlns:a16="http://schemas.microsoft.com/office/drawing/2014/main" id="{035457FA-F1DD-1B18-BB0E-920B71F1A0BF}"/>
              </a:ext>
            </a:extLst>
          </p:cNvPr>
          <p:cNvPicPr>
            <a:picLocks noGrp="1" noChangeAspect="1"/>
          </p:cNvPicPr>
          <p:nvPr>
            <p:ph idx="1"/>
          </p:nvPr>
        </p:nvPicPr>
        <p:blipFill>
          <a:blip r:embed="rId2"/>
          <a:stretch>
            <a:fillRect/>
          </a:stretch>
        </p:blipFill>
        <p:spPr>
          <a:xfrm>
            <a:off x="838200" y="3084512"/>
            <a:ext cx="10402082" cy="544513"/>
          </a:xfrm>
        </p:spPr>
      </p:pic>
    </p:spTree>
    <p:extLst>
      <p:ext uri="{BB962C8B-B14F-4D97-AF65-F5344CB8AC3E}">
        <p14:creationId xmlns:p14="http://schemas.microsoft.com/office/powerpoint/2010/main" val="3163471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BC493D-806A-885A-1919-C6387321DA42}"/>
              </a:ext>
            </a:extLst>
          </p:cNvPr>
          <p:cNvSpPr>
            <a:spLocks noGrp="1"/>
          </p:cNvSpPr>
          <p:nvPr>
            <p:ph type="title"/>
          </p:nvPr>
        </p:nvSpPr>
        <p:spPr/>
        <p:txBody>
          <a:bodyPr/>
          <a:lstStyle/>
          <a:p>
            <a:r>
              <a:rPr lang="zh-CN" altLang="en-US" b="0" i="0" dirty="0">
                <a:effectLst/>
                <a:latin typeface="Fira Sans" panose="020B0503050000020004" pitchFamily="34" charset="0"/>
              </a:rPr>
              <a:t>错位排列计数</a:t>
            </a:r>
            <a:endParaRPr lang="zh-CN" altLang="en-US" dirty="0"/>
          </a:p>
        </p:txBody>
      </p:sp>
      <p:pic>
        <p:nvPicPr>
          <p:cNvPr id="5" name="内容占位符 4">
            <a:extLst>
              <a:ext uri="{FF2B5EF4-FFF2-40B4-BE49-F238E27FC236}">
                <a16:creationId xmlns:a16="http://schemas.microsoft.com/office/drawing/2014/main" id="{002AAD89-1D41-30BD-CA24-685F28B5213B}"/>
              </a:ext>
            </a:extLst>
          </p:cNvPr>
          <p:cNvPicPr>
            <a:picLocks noGrp="1" noChangeAspect="1"/>
          </p:cNvPicPr>
          <p:nvPr>
            <p:ph idx="1"/>
          </p:nvPr>
        </p:nvPicPr>
        <p:blipFill>
          <a:blip r:embed="rId2"/>
          <a:stretch>
            <a:fillRect/>
          </a:stretch>
        </p:blipFill>
        <p:spPr>
          <a:xfrm>
            <a:off x="838200" y="1690688"/>
            <a:ext cx="8149840" cy="4252091"/>
          </a:xfrm>
        </p:spPr>
      </p:pic>
    </p:spTree>
    <p:extLst>
      <p:ext uri="{BB962C8B-B14F-4D97-AF65-F5344CB8AC3E}">
        <p14:creationId xmlns:p14="http://schemas.microsoft.com/office/powerpoint/2010/main" val="3891903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F971C-4002-85AD-4C13-9888A2286D14}"/>
              </a:ext>
            </a:extLst>
          </p:cNvPr>
          <p:cNvSpPr>
            <a:spLocks noGrp="1"/>
          </p:cNvSpPr>
          <p:nvPr>
            <p:ph type="title"/>
          </p:nvPr>
        </p:nvSpPr>
        <p:spPr/>
        <p:txBody>
          <a:bodyPr/>
          <a:lstStyle/>
          <a:p>
            <a:r>
              <a:rPr lang="zh-CN" altLang="en-US" b="0" i="0" dirty="0">
                <a:effectLst/>
                <a:latin typeface="Fira Sans" panose="020B0503050000020004" pitchFamily="34" charset="0"/>
              </a:rPr>
              <a:t>错位排列计数</a:t>
            </a:r>
            <a:endParaRPr lang="zh-CN" altLang="en-US" dirty="0"/>
          </a:p>
        </p:txBody>
      </p:sp>
      <p:pic>
        <p:nvPicPr>
          <p:cNvPr id="5" name="内容占位符 4">
            <a:extLst>
              <a:ext uri="{FF2B5EF4-FFF2-40B4-BE49-F238E27FC236}">
                <a16:creationId xmlns:a16="http://schemas.microsoft.com/office/drawing/2014/main" id="{97BED25C-06CA-45FD-7998-372831DF9734}"/>
              </a:ext>
            </a:extLst>
          </p:cNvPr>
          <p:cNvPicPr>
            <a:picLocks noGrp="1" noChangeAspect="1"/>
          </p:cNvPicPr>
          <p:nvPr>
            <p:ph idx="1"/>
          </p:nvPr>
        </p:nvPicPr>
        <p:blipFill>
          <a:blip r:embed="rId2"/>
          <a:stretch>
            <a:fillRect/>
          </a:stretch>
        </p:blipFill>
        <p:spPr>
          <a:xfrm>
            <a:off x="838200" y="1690688"/>
            <a:ext cx="6420073" cy="4479784"/>
          </a:xfrm>
        </p:spPr>
      </p:pic>
    </p:spTree>
    <p:extLst>
      <p:ext uri="{BB962C8B-B14F-4D97-AF65-F5344CB8AC3E}">
        <p14:creationId xmlns:p14="http://schemas.microsoft.com/office/powerpoint/2010/main" val="477249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p>
        </p:txBody>
      </p:sp>
      <p:pic>
        <p:nvPicPr>
          <p:cNvPr id="5" name="图片 4">
            <a:extLst>
              <a:ext uri="{FF2B5EF4-FFF2-40B4-BE49-F238E27FC236}">
                <a16:creationId xmlns:a16="http://schemas.microsoft.com/office/drawing/2014/main" id="{E8ABBE6F-1FBB-F98B-65DD-C32C47282775}"/>
              </a:ext>
            </a:extLst>
          </p:cNvPr>
          <p:cNvPicPr>
            <a:picLocks noChangeAspect="1"/>
          </p:cNvPicPr>
          <p:nvPr/>
        </p:nvPicPr>
        <p:blipFill>
          <a:blip r:embed="rId2"/>
          <a:stretch>
            <a:fillRect/>
          </a:stretch>
        </p:blipFill>
        <p:spPr>
          <a:xfrm>
            <a:off x="838200" y="2636633"/>
            <a:ext cx="11252797" cy="554242"/>
          </a:xfrm>
          <a:prstGeom prst="rect">
            <a:avLst/>
          </a:prstGeom>
        </p:spPr>
      </p:pic>
    </p:spTree>
    <p:extLst>
      <p:ext uri="{BB962C8B-B14F-4D97-AF65-F5344CB8AC3E}">
        <p14:creationId xmlns:p14="http://schemas.microsoft.com/office/powerpoint/2010/main" val="1616264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endParaRPr lang="zh-CN" altLang="en-US" dirty="0"/>
          </a:p>
        </p:txBody>
      </p:sp>
      <p:pic>
        <p:nvPicPr>
          <p:cNvPr id="5" name="内容占位符 4">
            <a:extLst>
              <a:ext uri="{FF2B5EF4-FFF2-40B4-BE49-F238E27FC236}">
                <a16:creationId xmlns:a16="http://schemas.microsoft.com/office/drawing/2014/main" id="{84248A08-A30B-3ABD-C34E-03EAA09B3689}"/>
              </a:ext>
            </a:extLst>
          </p:cNvPr>
          <p:cNvPicPr>
            <a:picLocks noGrp="1" noChangeAspect="1"/>
          </p:cNvPicPr>
          <p:nvPr>
            <p:ph idx="1"/>
          </p:nvPr>
        </p:nvPicPr>
        <p:blipFill>
          <a:blip r:embed="rId2"/>
          <a:stretch>
            <a:fillRect/>
          </a:stretch>
        </p:blipFill>
        <p:spPr>
          <a:xfrm>
            <a:off x="838199" y="1865097"/>
            <a:ext cx="9194403" cy="3735603"/>
          </a:xfrm>
        </p:spPr>
      </p:pic>
    </p:spTree>
    <p:extLst>
      <p:ext uri="{BB962C8B-B14F-4D97-AF65-F5344CB8AC3E}">
        <p14:creationId xmlns:p14="http://schemas.microsoft.com/office/powerpoint/2010/main" val="4029749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endParaRPr lang="zh-CN" altLang="en-US" dirty="0"/>
          </a:p>
        </p:txBody>
      </p:sp>
      <p:pic>
        <p:nvPicPr>
          <p:cNvPr id="5" name="内容占位符 4">
            <a:extLst>
              <a:ext uri="{FF2B5EF4-FFF2-40B4-BE49-F238E27FC236}">
                <a16:creationId xmlns:a16="http://schemas.microsoft.com/office/drawing/2014/main" id="{90B3F27F-3A5E-E5C9-FC74-BB0281A45140}"/>
              </a:ext>
            </a:extLst>
          </p:cNvPr>
          <p:cNvPicPr>
            <a:picLocks noGrp="1" noChangeAspect="1"/>
          </p:cNvPicPr>
          <p:nvPr>
            <p:ph idx="1"/>
          </p:nvPr>
        </p:nvPicPr>
        <p:blipFill>
          <a:blip r:embed="rId2"/>
          <a:stretch>
            <a:fillRect/>
          </a:stretch>
        </p:blipFill>
        <p:spPr>
          <a:xfrm>
            <a:off x="838200" y="1876220"/>
            <a:ext cx="7182016" cy="3683450"/>
          </a:xfrm>
        </p:spPr>
      </p:pic>
    </p:spTree>
    <p:extLst>
      <p:ext uri="{BB962C8B-B14F-4D97-AF65-F5344CB8AC3E}">
        <p14:creationId xmlns:p14="http://schemas.microsoft.com/office/powerpoint/2010/main" val="3149138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76264D-3E4C-6BAA-FBE4-8E55DE40FAC4}"/>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endParaRPr lang="zh-CN" altLang="en-US" dirty="0"/>
          </a:p>
        </p:txBody>
      </p:sp>
      <p:pic>
        <p:nvPicPr>
          <p:cNvPr id="5" name="内容占位符 4">
            <a:extLst>
              <a:ext uri="{FF2B5EF4-FFF2-40B4-BE49-F238E27FC236}">
                <a16:creationId xmlns:a16="http://schemas.microsoft.com/office/drawing/2014/main" id="{D85B86AF-4485-26A5-121B-16D553A0EEEB}"/>
              </a:ext>
            </a:extLst>
          </p:cNvPr>
          <p:cNvPicPr>
            <a:picLocks noGrp="1" noChangeAspect="1"/>
          </p:cNvPicPr>
          <p:nvPr>
            <p:ph idx="1"/>
          </p:nvPr>
        </p:nvPicPr>
        <p:blipFill>
          <a:blip r:embed="rId2"/>
          <a:stretch>
            <a:fillRect/>
          </a:stretch>
        </p:blipFill>
        <p:spPr>
          <a:xfrm>
            <a:off x="838200" y="2043113"/>
            <a:ext cx="10778123" cy="2509050"/>
          </a:xfrm>
        </p:spPr>
      </p:pic>
    </p:spTree>
    <p:extLst>
      <p:ext uri="{BB962C8B-B14F-4D97-AF65-F5344CB8AC3E}">
        <p14:creationId xmlns:p14="http://schemas.microsoft.com/office/powerpoint/2010/main" val="378943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312413-C2EE-92C6-51FA-5A0C10D117D9}"/>
              </a:ext>
            </a:extLst>
          </p:cNvPr>
          <p:cNvSpPr>
            <a:spLocks noGrp="1"/>
          </p:cNvSpPr>
          <p:nvPr>
            <p:ph type="title"/>
          </p:nvPr>
        </p:nvSpPr>
        <p:spPr/>
        <p:txBody>
          <a:bodyPr/>
          <a:lstStyle/>
          <a:p>
            <a:r>
              <a:rPr lang="zh-CN" altLang="en-US" b="0" i="0" dirty="0">
                <a:effectLst/>
                <a:latin typeface="Fira Sans" panose="020B0604020202020204" pitchFamily="34" charset="0"/>
              </a:rPr>
              <a:t>排列与组合基础</a:t>
            </a:r>
            <a:endParaRPr lang="zh-CN" altLang="en-US" dirty="0"/>
          </a:p>
        </p:txBody>
      </p:sp>
      <p:pic>
        <p:nvPicPr>
          <p:cNvPr id="5" name="内容占位符 4">
            <a:extLst>
              <a:ext uri="{FF2B5EF4-FFF2-40B4-BE49-F238E27FC236}">
                <a16:creationId xmlns:a16="http://schemas.microsoft.com/office/drawing/2014/main" id="{B412A91C-8FBC-F646-60AC-9140BEC01194}"/>
              </a:ext>
            </a:extLst>
          </p:cNvPr>
          <p:cNvPicPr>
            <a:picLocks noGrp="1" noChangeAspect="1"/>
          </p:cNvPicPr>
          <p:nvPr>
            <p:ph idx="1"/>
          </p:nvPr>
        </p:nvPicPr>
        <p:blipFill>
          <a:blip r:embed="rId2"/>
          <a:stretch>
            <a:fillRect/>
          </a:stretch>
        </p:blipFill>
        <p:spPr>
          <a:xfrm>
            <a:off x="838200" y="1390650"/>
            <a:ext cx="10041970" cy="4267199"/>
          </a:xfrm>
        </p:spPr>
      </p:pic>
    </p:spTree>
    <p:extLst>
      <p:ext uri="{BB962C8B-B14F-4D97-AF65-F5344CB8AC3E}">
        <p14:creationId xmlns:p14="http://schemas.microsoft.com/office/powerpoint/2010/main" val="1482455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6E822D-4ED6-6A34-CE2A-EA725D100F90}"/>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endParaRPr lang="zh-CN" altLang="en-US" dirty="0"/>
          </a:p>
        </p:txBody>
      </p:sp>
      <p:pic>
        <p:nvPicPr>
          <p:cNvPr id="5" name="内容占位符 4">
            <a:extLst>
              <a:ext uri="{FF2B5EF4-FFF2-40B4-BE49-F238E27FC236}">
                <a16:creationId xmlns:a16="http://schemas.microsoft.com/office/drawing/2014/main" id="{F1B445DF-87BD-5282-1257-8D439F25FCF0}"/>
              </a:ext>
            </a:extLst>
          </p:cNvPr>
          <p:cNvPicPr>
            <a:picLocks noGrp="1" noChangeAspect="1"/>
          </p:cNvPicPr>
          <p:nvPr>
            <p:ph idx="1"/>
          </p:nvPr>
        </p:nvPicPr>
        <p:blipFill>
          <a:blip r:embed="rId2"/>
          <a:stretch>
            <a:fillRect/>
          </a:stretch>
        </p:blipFill>
        <p:spPr>
          <a:xfrm>
            <a:off x="838199" y="1594271"/>
            <a:ext cx="8980341" cy="4111204"/>
          </a:xfrm>
        </p:spPr>
      </p:pic>
    </p:spTree>
    <p:extLst>
      <p:ext uri="{BB962C8B-B14F-4D97-AF65-F5344CB8AC3E}">
        <p14:creationId xmlns:p14="http://schemas.microsoft.com/office/powerpoint/2010/main" val="142105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B0937C-B92E-BC3A-F387-6C96599A301E}"/>
              </a:ext>
            </a:extLst>
          </p:cNvPr>
          <p:cNvSpPr>
            <a:spLocks noGrp="1"/>
          </p:cNvSpPr>
          <p:nvPr>
            <p:ph type="title"/>
          </p:nvPr>
        </p:nvSpPr>
        <p:spPr/>
        <p:txBody>
          <a:bodyPr/>
          <a:lstStyle/>
          <a:p>
            <a:r>
              <a:rPr lang="en-US" altLang="zh-CN" i="0" dirty="0">
                <a:effectLst/>
                <a:latin typeface="Fira Sans" panose="020B0503050000020004" pitchFamily="34" charset="0"/>
              </a:rPr>
              <a:t>HAOI2008</a:t>
            </a:r>
            <a:r>
              <a:rPr lang="en-US" altLang="zh-CN" b="0" i="0" dirty="0">
                <a:effectLst/>
                <a:latin typeface="Fira Sans" panose="020B0503050000020004" pitchFamily="34" charset="0"/>
              </a:rPr>
              <a:t> </a:t>
            </a:r>
            <a:r>
              <a:rPr lang="zh-CN" altLang="en-US" b="0" i="0" dirty="0">
                <a:effectLst/>
                <a:latin typeface="Fira Sans" panose="020B0503050000020004" pitchFamily="34" charset="0"/>
              </a:rPr>
              <a:t>硬币购物</a:t>
            </a:r>
            <a:endParaRPr lang="zh-CN" altLang="en-US" dirty="0"/>
          </a:p>
        </p:txBody>
      </p:sp>
      <p:pic>
        <p:nvPicPr>
          <p:cNvPr id="5" name="内容占位符 4">
            <a:extLst>
              <a:ext uri="{FF2B5EF4-FFF2-40B4-BE49-F238E27FC236}">
                <a16:creationId xmlns:a16="http://schemas.microsoft.com/office/drawing/2014/main" id="{FE532F00-60CA-ACFE-5951-B0B6CFB3604E}"/>
              </a:ext>
            </a:extLst>
          </p:cNvPr>
          <p:cNvPicPr>
            <a:picLocks noGrp="1" noChangeAspect="1"/>
          </p:cNvPicPr>
          <p:nvPr>
            <p:ph idx="1"/>
          </p:nvPr>
        </p:nvPicPr>
        <p:blipFill>
          <a:blip r:embed="rId2"/>
          <a:stretch>
            <a:fillRect/>
          </a:stretch>
        </p:blipFill>
        <p:spPr>
          <a:xfrm>
            <a:off x="838200" y="2743200"/>
            <a:ext cx="10358421" cy="1028699"/>
          </a:xfrm>
        </p:spPr>
      </p:pic>
    </p:spTree>
    <p:extLst>
      <p:ext uri="{BB962C8B-B14F-4D97-AF65-F5344CB8AC3E}">
        <p14:creationId xmlns:p14="http://schemas.microsoft.com/office/powerpoint/2010/main" val="3201759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66382-59DA-CAE1-832B-D7E63322DDDC}"/>
              </a:ext>
            </a:extLst>
          </p:cNvPr>
          <p:cNvSpPr>
            <a:spLocks noGrp="1"/>
          </p:cNvSpPr>
          <p:nvPr>
            <p:ph type="title"/>
          </p:nvPr>
        </p:nvSpPr>
        <p:spPr/>
        <p:txBody>
          <a:bodyPr/>
          <a:lstStyle/>
          <a:p>
            <a:r>
              <a:rPr lang="en-US" altLang="zh-CN" i="0" dirty="0">
                <a:effectLst/>
                <a:latin typeface="Fira Sans" panose="020B0503050000020004" pitchFamily="34" charset="0"/>
              </a:rPr>
              <a:t>HAOI2008</a:t>
            </a:r>
            <a:r>
              <a:rPr lang="en-US" altLang="zh-CN" b="0" i="0" dirty="0">
                <a:effectLst/>
                <a:latin typeface="Fira Sans" panose="020B0503050000020004" pitchFamily="34" charset="0"/>
              </a:rPr>
              <a:t> </a:t>
            </a:r>
            <a:r>
              <a:rPr lang="zh-CN" altLang="en-US" b="0" i="0" dirty="0">
                <a:effectLst/>
                <a:latin typeface="Fira Sans" panose="020B0503050000020004" pitchFamily="34" charset="0"/>
              </a:rPr>
              <a:t>硬币购物</a:t>
            </a:r>
            <a:endParaRPr lang="zh-CN" altLang="en-US" dirty="0"/>
          </a:p>
        </p:txBody>
      </p:sp>
      <p:pic>
        <p:nvPicPr>
          <p:cNvPr id="5" name="内容占位符 4">
            <a:extLst>
              <a:ext uri="{FF2B5EF4-FFF2-40B4-BE49-F238E27FC236}">
                <a16:creationId xmlns:a16="http://schemas.microsoft.com/office/drawing/2014/main" id="{BC691904-0142-DEC9-1ABB-6836E2E3ADC4}"/>
              </a:ext>
            </a:extLst>
          </p:cNvPr>
          <p:cNvPicPr>
            <a:picLocks noGrp="1" noChangeAspect="1"/>
          </p:cNvPicPr>
          <p:nvPr>
            <p:ph idx="1"/>
          </p:nvPr>
        </p:nvPicPr>
        <p:blipFill>
          <a:blip r:embed="rId2"/>
          <a:stretch>
            <a:fillRect/>
          </a:stretch>
        </p:blipFill>
        <p:spPr>
          <a:xfrm>
            <a:off x="838200" y="2220875"/>
            <a:ext cx="8138409" cy="2755863"/>
          </a:xfrm>
        </p:spPr>
      </p:pic>
    </p:spTree>
    <p:extLst>
      <p:ext uri="{BB962C8B-B14F-4D97-AF65-F5344CB8AC3E}">
        <p14:creationId xmlns:p14="http://schemas.microsoft.com/office/powerpoint/2010/main" val="1262128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D8EC1076-F100-0C47-605D-766229530F07}"/>
              </a:ext>
            </a:extLst>
          </p:cNvPr>
          <p:cNvPicPr>
            <a:picLocks noGrp="1" noChangeAspect="1"/>
          </p:cNvPicPr>
          <p:nvPr>
            <p:ph idx="1"/>
          </p:nvPr>
        </p:nvPicPr>
        <p:blipFill>
          <a:blip r:embed="rId2"/>
          <a:stretch>
            <a:fillRect/>
          </a:stretch>
        </p:blipFill>
        <p:spPr>
          <a:xfrm>
            <a:off x="2009775" y="522559"/>
            <a:ext cx="6641829" cy="5654404"/>
          </a:xfrm>
        </p:spPr>
      </p:pic>
    </p:spTree>
    <p:extLst>
      <p:ext uri="{BB962C8B-B14F-4D97-AF65-F5344CB8AC3E}">
        <p14:creationId xmlns:p14="http://schemas.microsoft.com/office/powerpoint/2010/main" val="3532509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9463C7-5D92-2F47-BFEF-DB852BA1251D}"/>
              </a:ext>
            </a:extLst>
          </p:cNvPr>
          <p:cNvSpPr>
            <a:spLocks noGrp="1"/>
          </p:cNvSpPr>
          <p:nvPr>
            <p:ph type="title"/>
          </p:nvPr>
        </p:nvSpPr>
        <p:spPr/>
        <p:txBody>
          <a:bodyPr/>
          <a:lstStyle/>
          <a:p>
            <a:r>
              <a:rPr lang="zh-CN" altLang="en-US" b="0" i="0" dirty="0">
                <a:effectLst/>
                <a:latin typeface="Fira Sans" panose="020B0503050000020004" pitchFamily="34" charset="0"/>
              </a:rPr>
              <a:t>容斥原理求最大公约数为 </a:t>
            </a:r>
            <a:r>
              <a:rPr lang="en-US" altLang="zh-CN" b="0" i="0" dirty="0">
                <a:effectLst/>
                <a:latin typeface="Fira Sans" panose="020B0503050000020004" pitchFamily="34" charset="0"/>
              </a:rPr>
              <a:t>k </a:t>
            </a:r>
            <a:r>
              <a:rPr lang="zh-CN" altLang="en-US" b="0" i="0" dirty="0">
                <a:effectLst/>
                <a:latin typeface="Fira Sans" panose="020B0503050000020004" pitchFamily="34" charset="0"/>
              </a:rPr>
              <a:t>的数对个数</a:t>
            </a:r>
            <a:endParaRPr lang="zh-CN" altLang="en-US" dirty="0"/>
          </a:p>
        </p:txBody>
      </p:sp>
      <p:pic>
        <p:nvPicPr>
          <p:cNvPr id="5" name="内容占位符 4">
            <a:extLst>
              <a:ext uri="{FF2B5EF4-FFF2-40B4-BE49-F238E27FC236}">
                <a16:creationId xmlns:a16="http://schemas.microsoft.com/office/drawing/2014/main" id="{7A6DAD1A-6962-C01C-8A5C-C1C64360E2FE}"/>
              </a:ext>
            </a:extLst>
          </p:cNvPr>
          <p:cNvPicPr>
            <a:picLocks noGrp="1" noChangeAspect="1"/>
          </p:cNvPicPr>
          <p:nvPr>
            <p:ph idx="1"/>
          </p:nvPr>
        </p:nvPicPr>
        <p:blipFill>
          <a:blip r:embed="rId2"/>
          <a:stretch>
            <a:fillRect/>
          </a:stretch>
        </p:blipFill>
        <p:spPr>
          <a:xfrm>
            <a:off x="852622" y="2705100"/>
            <a:ext cx="10530022" cy="552450"/>
          </a:xfrm>
        </p:spPr>
      </p:pic>
    </p:spTree>
    <p:extLst>
      <p:ext uri="{BB962C8B-B14F-4D97-AF65-F5344CB8AC3E}">
        <p14:creationId xmlns:p14="http://schemas.microsoft.com/office/powerpoint/2010/main" val="2752919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0AF1C5-E4C1-AEDE-BA9D-25AAB7F6364A}"/>
              </a:ext>
            </a:extLst>
          </p:cNvPr>
          <p:cNvSpPr>
            <a:spLocks noGrp="1"/>
          </p:cNvSpPr>
          <p:nvPr>
            <p:ph type="title"/>
          </p:nvPr>
        </p:nvSpPr>
        <p:spPr/>
        <p:txBody>
          <a:bodyPr/>
          <a:lstStyle/>
          <a:p>
            <a:r>
              <a:rPr lang="zh-CN" altLang="en-US" b="0" i="0" dirty="0">
                <a:effectLst/>
                <a:latin typeface="Fira Sans" panose="020B0503050000020004" pitchFamily="34" charset="0"/>
              </a:rPr>
              <a:t>容斥原理求最大公约数为 </a:t>
            </a:r>
            <a:r>
              <a:rPr lang="en-US" altLang="zh-CN" b="0" i="0" dirty="0">
                <a:effectLst/>
                <a:latin typeface="Fira Sans" panose="020B0503050000020004" pitchFamily="34" charset="0"/>
              </a:rPr>
              <a:t>k </a:t>
            </a:r>
            <a:r>
              <a:rPr lang="zh-CN" altLang="en-US" b="0" i="0" dirty="0">
                <a:effectLst/>
                <a:latin typeface="Fira Sans" panose="020B0503050000020004" pitchFamily="34" charset="0"/>
              </a:rPr>
              <a:t>的数对个数</a:t>
            </a:r>
            <a:endParaRPr lang="zh-CN" altLang="en-US" dirty="0"/>
          </a:p>
        </p:txBody>
      </p:sp>
      <p:pic>
        <p:nvPicPr>
          <p:cNvPr id="5" name="内容占位符 4">
            <a:extLst>
              <a:ext uri="{FF2B5EF4-FFF2-40B4-BE49-F238E27FC236}">
                <a16:creationId xmlns:a16="http://schemas.microsoft.com/office/drawing/2014/main" id="{9580A93B-E520-0E73-5401-7095EA161073}"/>
              </a:ext>
            </a:extLst>
          </p:cNvPr>
          <p:cNvPicPr>
            <a:picLocks noGrp="1" noChangeAspect="1"/>
          </p:cNvPicPr>
          <p:nvPr>
            <p:ph idx="1"/>
          </p:nvPr>
        </p:nvPicPr>
        <p:blipFill>
          <a:blip r:embed="rId2"/>
          <a:stretch>
            <a:fillRect/>
          </a:stretch>
        </p:blipFill>
        <p:spPr>
          <a:xfrm>
            <a:off x="838200" y="1690688"/>
            <a:ext cx="9650072" cy="3723256"/>
          </a:xfrm>
        </p:spPr>
      </p:pic>
    </p:spTree>
    <p:extLst>
      <p:ext uri="{BB962C8B-B14F-4D97-AF65-F5344CB8AC3E}">
        <p14:creationId xmlns:p14="http://schemas.microsoft.com/office/powerpoint/2010/main" val="116961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1DE674-D069-803D-8B66-9FF8A1C2E9B8}"/>
              </a:ext>
            </a:extLst>
          </p:cNvPr>
          <p:cNvSpPr>
            <a:spLocks noGrp="1"/>
          </p:cNvSpPr>
          <p:nvPr>
            <p:ph type="title"/>
          </p:nvPr>
        </p:nvSpPr>
        <p:spPr/>
        <p:txBody>
          <a:bodyPr/>
          <a:lstStyle/>
          <a:p>
            <a:r>
              <a:rPr lang="zh-CN" altLang="en-US" b="0" i="0" dirty="0">
                <a:effectLst/>
                <a:latin typeface="Fira Sans" panose="020B0503050000020004" pitchFamily="34" charset="0"/>
              </a:rPr>
              <a:t>容斥原理求最大公约数为 </a:t>
            </a:r>
            <a:r>
              <a:rPr lang="en-US" altLang="zh-CN" b="0" i="0" dirty="0">
                <a:effectLst/>
                <a:latin typeface="Fira Sans" panose="020B0503050000020004" pitchFamily="34" charset="0"/>
              </a:rPr>
              <a:t>k </a:t>
            </a:r>
            <a:r>
              <a:rPr lang="zh-CN" altLang="en-US" b="0" i="0" dirty="0">
                <a:effectLst/>
                <a:latin typeface="Fira Sans" panose="020B0503050000020004" pitchFamily="34" charset="0"/>
              </a:rPr>
              <a:t>的数对个数</a:t>
            </a:r>
            <a:endParaRPr lang="zh-CN" altLang="en-US" dirty="0"/>
          </a:p>
        </p:txBody>
      </p:sp>
      <p:pic>
        <p:nvPicPr>
          <p:cNvPr id="9" name="内容占位符 8">
            <a:extLst>
              <a:ext uri="{FF2B5EF4-FFF2-40B4-BE49-F238E27FC236}">
                <a16:creationId xmlns:a16="http://schemas.microsoft.com/office/drawing/2014/main" id="{8A82C3BE-C621-EF12-6AB9-F16A96CF2914}"/>
              </a:ext>
            </a:extLst>
          </p:cNvPr>
          <p:cNvPicPr>
            <a:picLocks noGrp="1" noChangeAspect="1"/>
          </p:cNvPicPr>
          <p:nvPr>
            <p:ph idx="1"/>
          </p:nvPr>
        </p:nvPicPr>
        <p:blipFill>
          <a:blip r:embed="rId2"/>
          <a:stretch>
            <a:fillRect/>
          </a:stretch>
        </p:blipFill>
        <p:spPr>
          <a:xfrm>
            <a:off x="838199" y="1924049"/>
            <a:ext cx="9662863" cy="3095625"/>
          </a:xfrm>
        </p:spPr>
      </p:pic>
    </p:spTree>
    <p:extLst>
      <p:ext uri="{BB962C8B-B14F-4D97-AF65-F5344CB8AC3E}">
        <p14:creationId xmlns:p14="http://schemas.microsoft.com/office/powerpoint/2010/main" val="3479089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6DE54-330B-BB7D-597D-E0699733890E}"/>
              </a:ext>
            </a:extLst>
          </p:cNvPr>
          <p:cNvSpPr>
            <a:spLocks noGrp="1"/>
          </p:cNvSpPr>
          <p:nvPr>
            <p:ph type="title"/>
          </p:nvPr>
        </p:nvSpPr>
        <p:spPr/>
        <p:txBody>
          <a:bodyPr/>
          <a:lstStyle/>
          <a:p>
            <a:r>
              <a:rPr lang="zh-CN" altLang="en-US" b="0" i="0" dirty="0">
                <a:effectLst/>
                <a:latin typeface="Fira Sans" panose="020B0503050000020004" pitchFamily="34" charset="0"/>
              </a:rPr>
              <a:t>附赠三倍经验供大家练手。</a:t>
            </a:r>
            <a:endParaRPr lang="zh-CN" altLang="en-US" dirty="0"/>
          </a:p>
        </p:txBody>
      </p:sp>
      <p:sp>
        <p:nvSpPr>
          <p:cNvPr id="3" name="内容占位符 2">
            <a:extLst>
              <a:ext uri="{FF2B5EF4-FFF2-40B4-BE49-F238E27FC236}">
                <a16:creationId xmlns:a16="http://schemas.microsoft.com/office/drawing/2014/main" id="{941E3CD3-19AE-3B23-0758-64C043A8D7AB}"/>
              </a:ext>
            </a:extLst>
          </p:cNvPr>
          <p:cNvSpPr>
            <a:spLocks noGrp="1"/>
          </p:cNvSpPr>
          <p:nvPr>
            <p:ph idx="1"/>
          </p:nvPr>
        </p:nvSpPr>
        <p:spPr/>
        <p:txBody>
          <a:bodyPr/>
          <a:lstStyle/>
          <a:p>
            <a:r>
              <a:rPr lang="en-US" altLang="zh-CN" b="0" i="0" u="none" strike="noStrike" dirty="0" err="1">
                <a:solidFill>
                  <a:srgbClr val="FF1744"/>
                </a:solidFill>
                <a:effectLst/>
                <a:latin typeface="Fira Sans" panose="020B0503050000020004" pitchFamily="34" charset="0"/>
                <a:hlinkClick r:id="rId2"/>
              </a:rPr>
              <a:t>Luogu</a:t>
            </a:r>
            <a:r>
              <a:rPr lang="en-US" altLang="zh-CN" b="0" i="0" u="none" strike="noStrike" dirty="0">
                <a:solidFill>
                  <a:srgbClr val="FF1744"/>
                </a:solidFill>
                <a:effectLst/>
                <a:latin typeface="Fira Sans" panose="020B0503050000020004" pitchFamily="34" charset="0"/>
                <a:hlinkClick r:id="rId2"/>
              </a:rPr>
              <a:t> P2398 GCD SUM</a:t>
            </a:r>
            <a:endParaRPr lang="en-US" altLang="zh-CN" b="0" i="0" dirty="0">
              <a:effectLst/>
              <a:latin typeface="Fira Sans" panose="020B0503050000020004" pitchFamily="34" charset="0"/>
            </a:endParaRPr>
          </a:p>
          <a:p>
            <a:r>
              <a:rPr lang="en-US" altLang="zh-CN" b="0" i="0" u="none" strike="noStrike" dirty="0" err="1">
                <a:solidFill>
                  <a:srgbClr val="3F51B5"/>
                </a:solidFill>
                <a:effectLst/>
                <a:latin typeface="Fira Sans" panose="020B0503050000020004" pitchFamily="34" charset="0"/>
                <a:hlinkClick r:id="rId3"/>
              </a:rPr>
              <a:t>Luogu</a:t>
            </a:r>
            <a:r>
              <a:rPr lang="en-US" altLang="zh-CN" b="0" i="0" u="none" strike="noStrike" dirty="0">
                <a:solidFill>
                  <a:srgbClr val="3F51B5"/>
                </a:solidFill>
                <a:effectLst/>
                <a:latin typeface="Fira Sans" panose="020B0503050000020004" pitchFamily="34" charset="0"/>
                <a:hlinkClick r:id="rId3"/>
              </a:rPr>
              <a:t> P2158[SDOI2008]</a:t>
            </a:r>
            <a:r>
              <a:rPr lang="zh-CN" altLang="en-US" b="0" i="0" u="none" strike="noStrike" dirty="0">
                <a:solidFill>
                  <a:srgbClr val="3F51B5"/>
                </a:solidFill>
                <a:effectLst/>
                <a:latin typeface="Fira Sans" panose="020B0503050000020004" pitchFamily="34" charset="0"/>
                <a:hlinkClick r:id="rId3"/>
              </a:rPr>
              <a:t>仪仗队</a:t>
            </a:r>
            <a:endParaRPr lang="zh-CN" altLang="en-US" b="0" i="0" dirty="0">
              <a:effectLst/>
              <a:latin typeface="Fira Sans" panose="020B0503050000020004" pitchFamily="34" charset="0"/>
            </a:endParaRPr>
          </a:p>
          <a:p>
            <a:r>
              <a:rPr lang="en-US" altLang="zh-CN" b="0" i="0" u="none" strike="noStrike" dirty="0" err="1">
                <a:solidFill>
                  <a:srgbClr val="3F51B5"/>
                </a:solidFill>
                <a:effectLst/>
                <a:latin typeface="Fira Sans" panose="020B0503050000020004" pitchFamily="34" charset="0"/>
                <a:hlinkClick r:id="rId4"/>
              </a:rPr>
              <a:t>Luogu</a:t>
            </a:r>
            <a:r>
              <a:rPr lang="en-US" altLang="zh-CN" b="0" i="0" u="none" strike="noStrike" dirty="0">
                <a:solidFill>
                  <a:srgbClr val="3F51B5"/>
                </a:solidFill>
                <a:effectLst/>
                <a:latin typeface="Fira Sans" panose="020B0503050000020004" pitchFamily="34" charset="0"/>
                <a:hlinkClick r:id="rId4"/>
              </a:rPr>
              <a:t> P1447[NOI2010]</a:t>
            </a:r>
            <a:r>
              <a:rPr lang="zh-CN" altLang="en-US" b="0" i="0" u="none" strike="noStrike" dirty="0">
                <a:solidFill>
                  <a:srgbClr val="3F51B5"/>
                </a:solidFill>
                <a:effectLst/>
                <a:latin typeface="Fira Sans" panose="020B0503050000020004" pitchFamily="34" charset="0"/>
                <a:hlinkClick r:id="rId4"/>
              </a:rPr>
              <a:t>能量采集</a:t>
            </a:r>
            <a:endParaRPr lang="zh-CN" altLang="en-US" b="0" i="0" dirty="0">
              <a:effectLst/>
              <a:latin typeface="Fira Sans" panose="020B0503050000020004" pitchFamily="34" charset="0"/>
            </a:endParaRPr>
          </a:p>
          <a:p>
            <a:pPr marL="0" indent="0">
              <a:buNone/>
            </a:pPr>
            <a:endParaRPr lang="zh-CN" altLang="en-US" dirty="0"/>
          </a:p>
        </p:txBody>
      </p:sp>
    </p:spTree>
    <p:extLst>
      <p:ext uri="{BB962C8B-B14F-4D97-AF65-F5344CB8AC3E}">
        <p14:creationId xmlns:p14="http://schemas.microsoft.com/office/powerpoint/2010/main" val="903872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A0141E-7F62-3993-8477-4FFBFA2E3F58}"/>
              </a:ext>
            </a:extLst>
          </p:cNvPr>
          <p:cNvSpPr>
            <a:spLocks noGrp="1"/>
          </p:cNvSpPr>
          <p:nvPr>
            <p:ph type="title"/>
          </p:nvPr>
        </p:nvSpPr>
        <p:spPr/>
        <p:txBody>
          <a:bodyPr/>
          <a:lstStyle/>
          <a:p>
            <a:r>
              <a:rPr lang="zh-CN" altLang="en-US" b="0" i="0" dirty="0">
                <a:effectLst/>
                <a:latin typeface="Fira Sans" panose="020B0503050000020004" pitchFamily="34" charset="0"/>
              </a:rPr>
              <a:t>容斥原理推导欧拉函数</a:t>
            </a:r>
            <a:endParaRPr lang="zh-CN" altLang="en-US" dirty="0"/>
          </a:p>
        </p:txBody>
      </p:sp>
      <p:pic>
        <p:nvPicPr>
          <p:cNvPr id="5" name="内容占位符 4">
            <a:extLst>
              <a:ext uri="{FF2B5EF4-FFF2-40B4-BE49-F238E27FC236}">
                <a16:creationId xmlns:a16="http://schemas.microsoft.com/office/drawing/2014/main" id="{A0157E53-31F8-54D4-E358-454EB9689ACE}"/>
              </a:ext>
            </a:extLst>
          </p:cNvPr>
          <p:cNvPicPr>
            <a:picLocks noGrp="1" noChangeAspect="1"/>
          </p:cNvPicPr>
          <p:nvPr>
            <p:ph idx="1"/>
          </p:nvPr>
        </p:nvPicPr>
        <p:blipFill>
          <a:blip r:embed="rId2"/>
          <a:stretch>
            <a:fillRect/>
          </a:stretch>
        </p:blipFill>
        <p:spPr>
          <a:xfrm>
            <a:off x="838200" y="2724150"/>
            <a:ext cx="10993940" cy="790575"/>
          </a:xfrm>
        </p:spPr>
      </p:pic>
    </p:spTree>
    <p:extLst>
      <p:ext uri="{BB962C8B-B14F-4D97-AF65-F5344CB8AC3E}">
        <p14:creationId xmlns:p14="http://schemas.microsoft.com/office/powerpoint/2010/main" val="3920590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480916-8ABB-2387-7BA8-9F365C3D8A43}"/>
              </a:ext>
            </a:extLst>
          </p:cNvPr>
          <p:cNvSpPr>
            <a:spLocks noGrp="1"/>
          </p:cNvSpPr>
          <p:nvPr>
            <p:ph type="title"/>
          </p:nvPr>
        </p:nvSpPr>
        <p:spPr/>
        <p:txBody>
          <a:bodyPr/>
          <a:lstStyle/>
          <a:p>
            <a:r>
              <a:rPr lang="zh-CN" altLang="en-US" b="0" i="0" dirty="0">
                <a:effectLst/>
                <a:latin typeface="Fira Sans" panose="020B0503050000020004" pitchFamily="34" charset="0"/>
              </a:rPr>
              <a:t>容斥原理推导欧拉函数</a:t>
            </a:r>
            <a:endParaRPr lang="zh-CN" altLang="en-US" dirty="0"/>
          </a:p>
        </p:txBody>
      </p:sp>
      <p:pic>
        <p:nvPicPr>
          <p:cNvPr id="5" name="内容占位符 4">
            <a:extLst>
              <a:ext uri="{FF2B5EF4-FFF2-40B4-BE49-F238E27FC236}">
                <a16:creationId xmlns:a16="http://schemas.microsoft.com/office/drawing/2014/main" id="{5AEF1735-3BD2-EB49-0A48-9A5BEBFCB4F9}"/>
              </a:ext>
            </a:extLst>
          </p:cNvPr>
          <p:cNvPicPr>
            <a:picLocks noGrp="1" noChangeAspect="1"/>
          </p:cNvPicPr>
          <p:nvPr>
            <p:ph idx="1"/>
          </p:nvPr>
        </p:nvPicPr>
        <p:blipFill>
          <a:blip r:embed="rId2"/>
          <a:stretch>
            <a:fillRect/>
          </a:stretch>
        </p:blipFill>
        <p:spPr>
          <a:xfrm>
            <a:off x="838200" y="2000250"/>
            <a:ext cx="9850839" cy="2724150"/>
          </a:xfrm>
        </p:spPr>
      </p:pic>
    </p:spTree>
    <p:extLst>
      <p:ext uri="{BB962C8B-B14F-4D97-AF65-F5344CB8AC3E}">
        <p14:creationId xmlns:p14="http://schemas.microsoft.com/office/powerpoint/2010/main" val="383795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979B8F-16F0-6C95-0D0E-DF728FD4528C}"/>
              </a:ext>
            </a:extLst>
          </p:cNvPr>
          <p:cNvSpPr>
            <a:spLocks noGrp="1"/>
          </p:cNvSpPr>
          <p:nvPr>
            <p:ph type="title"/>
          </p:nvPr>
        </p:nvSpPr>
        <p:spPr/>
        <p:txBody>
          <a:bodyPr/>
          <a:lstStyle/>
          <a:p>
            <a:r>
              <a:rPr lang="zh-CN" altLang="en-US" b="0" i="0" dirty="0">
                <a:effectLst/>
                <a:latin typeface="Fira Sans" panose="020B0604020202020204" pitchFamily="34" charset="0"/>
              </a:rPr>
              <a:t>排列与组合基础</a:t>
            </a:r>
            <a:endParaRPr lang="zh-CN" altLang="en-US" dirty="0"/>
          </a:p>
        </p:txBody>
      </p:sp>
      <p:pic>
        <p:nvPicPr>
          <p:cNvPr id="5" name="内容占位符 4">
            <a:extLst>
              <a:ext uri="{FF2B5EF4-FFF2-40B4-BE49-F238E27FC236}">
                <a16:creationId xmlns:a16="http://schemas.microsoft.com/office/drawing/2014/main" id="{AE443E0D-650B-2C6A-17E7-A9D6953BDF6E}"/>
              </a:ext>
            </a:extLst>
          </p:cNvPr>
          <p:cNvPicPr>
            <a:picLocks noGrp="1" noChangeAspect="1"/>
          </p:cNvPicPr>
          <p:nvPr>
            <p:ph idx="1"/>
          </p:nvPr>
        </p:nvPicPr>
        <p:blipFill>
          <a:blip r:embed="rId2"/>
          <a:stretch>
            <a:fillRect/>
          </a:stretch>
        </p:blipFill>
        <p:spPr>
          <a:xfrm>
            <a:off x="838200" y="1541248"/>
            <a:ext cx="10457794" cy="4059452"/>
          </a:xfrm>
        </p:spPr>
      </p:pic>
    </p:spTree>
    <p:extLst>
      <p:ext uri="{BB962C8B-B14F-4D97-AF65-F5344CB8AC3E}">
        <p14:creationId xmlns:p14="http://schemas.microsoft.com/office/powerpoint/2010/main" val="3525236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A71261-5D35-5F07-A974-474901953DD9}"/>
              </a:ext>
            </a:extLst>
          </p:cNvPr>
          <p:cNvSpPr>
            <a:spLocks noGrp="1"/>
          </p:cNvSpPr>
          <p:nvPr>
            <p:ph type="title"/>
          </p:nvPr>
        </p:nvSpPr>
        <p:spPr/>
        <p:txBody>
          <a:bodyPr/>
          <a:lstStyle/>
          <a:p>
            <a:r>
              <a:rPr lang="zh-CN" altLang="en-US" b="0" i="0" dirty="0">
                <a:effectLst/>
                <a:latin typeface="Fira Sans" panose="020B0503050000020004" pitchFamily="34" charset="0"/>
              </a:rPr>
              <a:t>容斥原理推导欧拉函数</a:t>
            </a:r>
            <a:endParaRPr lang="zh-CN" altLang="en-US" dirty="0"/>
          </a:p>
        </p:txBody>
      </p:sp>
      <p:pic>
        <p:nvPicPr>
          <p:cNvPr id="5" name="内容占位符 4">
            <a:extLst>
              <a:ext uri="{FF2B5EF4-FFF2-40B4-BE49-F238E27FC236}">
                <a16:creationId xmlns:a16="http://schemas.microsoft.com/office/drawing/2014/main" id="{5BFCBA61-6FAC-DBDD-0819-44BEC2FAC590}"/>
              </a:ext>
            </a:extLst>
          </p:cNvPr>
          <p:cNvPicPr>
            <a:picLocks noGrp="1" noChangeAspect="1"/>
          </p:cNvPicPr>
          <p:nvPr>
            <p:ph idx="1"/>
          </p:nvPr>
        </p:nvPicPr>
        <p:blipFill>
          <a:blip r:embed="rId2"/>
          <a:stretch>
            <a:fillRect/>
          </a:stretch>
        </p:blipFill>
        <p:spPr>
          <a:xfrm>
            <a:off x="838200" y="1850260"/>
            <a:ext cx="9411201" cy="3655189"/>
          </a:xfrm>
        </p:spPr>
      </p:pic>
    </p:spTree>
    <p:extLst>
      <p:ext uri="{BB962C8B-B14F-4D97-AF65-F5344CB8AC3E}">
        <p14:creationId xmlns:p14="http://schemas.microsoft.com/office/powerpoint/2010/main" val="1778992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0FEDB6-356F-4B73-5D24-41E49A5A3A09}"/>
              </a:ext>
            </a:extLst>
          </p:cNvPr>
          <p:cNvSpPr>
            <a:spLocks noGrp="1"/>
          </p:cNvSpPr>
          <p:nvPr>
            <p:ph type="title"/>
          </p:nvPr>
        </p:nvSpPr>
        <p:spPr/>
        <p:txBody>
          <a:bodyPr/>
          <a:lstStyle/>
          <a:p>
            <a:r>
              <a:rPr lang="zh-CN" altLang="en-US" b="0" i="0" dirty="0">
                <a:effectLst/>
                <a:latin typeface="Fira Sans" panose="020B0503050000020004" pitchFamily="34" charset="0"/>
              </a:rPr>
              <a:t>容斥原理推导欧拉函数</a:t>
            </a:r>
            <a:endParaRPr lang="zh-CN" altLang="en-US" dirty="0"/>
          </a:p>
        </p:txBody>
      </p:sp>
      <p:pic>
        <p:nvPicPr>
          <p:cNvPr id="5" name="内容占位符 4">
            <a:extLst>
              <a:ext uri="{FF2B5EF4-FFF2-40B4-BE49-F238E27FC236}">
                <a16:creationId xmlns:a16="http://schemas.microsoft.com/office/drawing/2014/main" id="{B569AB0B-AFC2-6097-F3CF-ECD0FA18659E}"/>
              </a:ext>
            </a:extLst>
          </p:cNvPr>
          <p:cNvPicPr>
            <a:picLocks noGrp="1" noChangeAspect="1"/>
          </p:cNvPicPr>
          <p:nvPr>
            <p:ph idx="1"/>
          </p:nvPr>
        </p:nvPicPr>
        <p:blipFill>
          <a:blip r:embed="rId2"/>
          <a:stretch>
            <a:fillRect/>
          </a:stretch>
        </p:blipFill>
        <p:spPr>
          <a:xfrm>
            <a:off x="838200" y="1658231"/>
            <a:ext cx="8848725" cy="3943306"/>
          </a:xfrm>
        </p:spPr>
      </p:pic>
    </p:spTree>
    <p:extLst>
      <p:ext uri="{BB962C8B-B14F-4D97-AF65-F5344CB8AC3E}">
        <p14:creationId xmlns:p14="http://schemas.microsoft.com/office/powerpoint/2010/main" val="1601052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A30151-2198-4B7B-53D0-68884EE3ECAF}"/>
              </a:ext>
            </a:extLst>
          </p:cNvPr>
          <p:cNvSpPr>
            <a:spLocks noGrp="1"/>
          </p:cNvSpPr>
          <p:nvPr>
            <p:ph type="title"/>
          </p:nvPr>
        </p:nvSpPr>
        <p:spPr>
          <a:xfrm>
            <a:off x="762000" y="2546350"/>
            <a:ext cx="10515600" cy="1325563"/>
          </a:xfrm>
        </p:spPr>
        <p:txBody>
          <a:bodyPr/>
          <a:lstStyle/>
          <a:p>
            <a:pPr algn="ctr"/>
            <a:r>
              <a:rPr lang="zh-CN" altLang="en-US" b="1" dirty="0"/>
              <a:t>谢谢大家</a:t>
            </a:r>
            <a:r>
              <a:rPr lang="zh-CN" altLang="en-US" dirty="0"/>
              <a:t>！</a:t>
            </a:r>
          </a:p>
        </p:txBody>
      </p:sp>
    </p:spTree>
    <p:extLst>
      <p:ext uri="{BB962C8B-B14F-4D97-AF65-F5344CB8AC3E}">
        <p14:creationId xmlns:p14="http://schemas.microsoft.com/office/powerpoint/2010/main" val="190102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1F4190-7E23-F1BD-1237-A0DF30144F2C}"/>
              </a:ext>
            </a:extLst>
          </p:cNvPr>
          <p:cNvSpPr>
            <a:spLocks noGrp="1"/>
          </p:cNvSpPr>
          <p:nvPr>
            <p:ph type="title"/>
          </p:nvPr>
        </p:nvSpPr>
        <p:spPr/>
        <p:txBody>
          <a:bodyPr/>
          <a:lstStyle/>
          <a:p>
            <a:r>
              <a:rPr lang="zh-CN" altLang="en-US" b="0" i="0" dirty="0">
                <a:effectLst/>
                <a:latin typeface="Fira Sans" panose="020B0604020202020204" pitchFamily="34" charset="0"/>
              </a:rPr>
              <a:t>排列与组合基础</a:t>
            </a:r>
            <a:endParaRPr lang="zh-CN" altLang="en-US" dirty="0"/>
          </a:p>
        </p:txBody>
      </p:sp>
      <p:pic>
        <p:nvPicPr>
          <p:cNvPr id="5" name="内容占位符 4">
            <a:extLst>
              <a:ext uri="{FF2B5EF4-FFF2-40B4-BE49-F238E27FC236}">
                <a16:creationId xmlns:a16="http://schemas.microsoft.com/office/drawing/2014/main" id="{C46D9A24-9283-01CA-3C32-CBC122F6376E}"/>
              </a:ext>
            </a:extLst>
          </p:cNvPr>
          <p:cNvPicPr>
            <a:picLocks noGrp="1" noChangeAspect="1"/>
          </p:cNvPicPr>
          <p:nvPr>
            <p:ph idx="1"/>
          </p:nvPr>
        </p:nvPicPr>
        <p:blipFill>
          <a:blip r:embed="rId2"/>
          <a:stretch>
            <a:fillRect/>
          </a:stretch>
        </p:blipFill>
        <p:spPr>
          <a:xfrm>
            <a:off x="838200" y="1390545"/>
            <a:ext cx="8591550" cy="4763556"/>
          </a:xfrm>
        </p:spPr>
      </p:pic>
    </p:spTree>
    <p:extLst>
      <p:ext uri="{BB962C8B-B14F-4D97-AF65-F5344CB8AC3E}">
        <p14:creationId xmlns:p14="http://schemas.microsoft.com/office/powerpoint/2010/main" val="192165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931782-8DD4-D8D2-1401-51A5A5F26461}"/>
              </a:ext>
            </a:extLst>
          </p:cNvPr>
          <p:cNvSpPr>
            <a:spLocks noGrp="1"/>
          </p:cNvSpPr>
          <p:nvPr>
            <p:ph type="title"/>
          </p:nvPr>
        </p:nvSpPr>
        <p:spPr/>
        <p:txBody>
          <a:bodyPr/>
          <a:lstStyle/>
          <a:p>
            <a:r>
              <a:rPr lang="zh-CN" altLang="en-US" b="0" i="0" dirty="0">
                <a:effectLst/>
                <a:latin typeface="Fira Sans" panose="020B0604020202020204" pitchFamily="34" charset="0"/>
              </a:rPr>
              <a:t>排列与组合基础</a:t>
            </a:r>
            <a:endParaRPr lang="zh-CN" altLang="en-US" dirty="0"/>
          </a:p>
        </p:txBody>
      </p:sp>
      <p:pic>
        <p:nvPicPr>
          <p:cNvPr id="5" name="内容占位符 4">
            <a:extLst>
              <a:ext uri="{FF2B5EF4-FFF2-40B4-BE49-F238E27FC236}">
                <a16:creationId xmlns:a16="http://schemas.microsoft.com/office/drawing/2014/main" id="{06F26D23-3327-8032-8BAC-BA6E7C0C8B3F}"/>
              </a:ext>
            </a:extLst>
          </p:cNvPr>
          <p:cNvPicPr>
            <a:picLocks noGrp="1" noChangeAspect="1"/>
          </p:cNvPicPr>
          <p:nvPr>
            <p:ph idx="1"/>
          </p:nvPr>
        </p:nvPicPr>
        <p:blipFill>
          <a:blip r:embed="rId2"/>
          <a:stretch>
            <a:fillRect/>
          </a:stretch>
        </p:blipFill>
        <p:spPr>
          <a:xfrm>
            <a:off x="838200" y="1690688"/>
            <a:ext cx="10365283" cy="3076575"/>
          </a:xfrm>
        </p:spPr>
      </p:pic>
    </p:spTree>
    <p:extLst>
      <p:ext uri="{BB962C8B-B14F-4D97-AF65-F5344CB8AC3E}">
        <p14:creationId xmlns:p14="http://schemas.microsoft.com/office/powerpoint/2010/main" val="96309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00705C-E2A7-F5CE-1E57-6CC715A0FE18}"/>
              </a:ext>
            </a:extLst>
          </p:cNvPr>
          <p:cNvSpPr>
            <a:spLocks noGrp="1"/>
          </p:cNvSpPr>
          <p:nvPr>
            <p:ph type="title"/>
          </p:nvPr>
        </p:nvSpPr>
        <p:spPr/>
        <p:txBody>
          <a:bodyPr/>
          <a:lstStyle/>
          <a:p>
            <a:r>
              <a:rPr lang="zh-CN" altLang="en-US" b="0" i="0" dirty="0">
                <a:effectLst/>
                <a:latin typeface="Fira Sans" panose="020B0503050000020004" pitchFamily="34" charset="0"/>
              </a:rPr>
              <a:t>二项式定理</a:t>
            </a:r>
            <a:endParaRPr lang="zh-CN" altLang="en-US" dirty="0"/>
          </a:p>
        </p:txBody>
      </p:sp>
      <p:pic>
        <p:nvPicPr>
          <p:cNvPr id="5" name="内容占位符 4">
            <a:extLst>
              <a:ext uri="{FF2B5EF4-FFF2-40B4-BE49-F238E27FC236}">
                <a16:creationId xmlns:a16="http://schemas.microsoft.com/office/drawing/2014/main" id="{A599A19C-0760-D5BA-072C-D25DF85BF206}"/>
              </a:ext>
            </a:extLst>
          </p:cNvPr>
          <p:cNvPicPr>
            <a:picLocks noGrp="1" noChangeAspect="1"/>
          </p:cNvPicPr>
          <p:nvPr>
            <p:ph idx="1"/>
          </p:nvPr>
        </p:nvPicPr>
        <p:blipFill>
          <a:blip r:embed="rId2"/>
          <a:stretch>
            <a:fillRect/>
          </a:stretch>
        </p:blipFill>
        <p:spPr>
          <a:xfrm>
            <a:off x="838200" y="2066925"/>
            <a:ext cx="10144127" cy="2428875"/>
          </a:xfrm>
        </p:spPr>
      </p:pic>
    </p:spTree>
    <p:extLst>
      <p:ext uri="{BB962C8B-B14F-4D97-AF65-F5344CB8AC3E}">
        <p14:creationId xmlns:p14="http://schemas.microsoft.com/office/powerpoint/2010/main" val="339236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B743B7-89CD-A877-9C75-80AB79F19FBD}"/>
              </a:ext>
            </a:extLst>
          </p:cNvPr>
          <p:cNvSpPr>
            <a:spLocks noGrp="1"/>
          </p:cNvSpPr>
          <p:nvPr>
            <p:ph type="title"/>
          </p:nvPr>
        </p:nvSpPr>
        <p:spPr/>
        <p:txBody>
          <a:bodyPr/>
          <a:lstStyle/>
          <a:p>
            <a:r>
              <a:rPr lang="zh-CN" altLang="en-US" b="0" i="0" dirty="0">
                <a:effectLst/>
                <a:latin typeface="Fira Sans" panose="020B0503050000020004" pitchFamily="34" charset="0"/>
              </a:rPr>
              <a:t>二项式定理</a:t>
            </a:r>
            <a:endParaRPr lang="zh-CN" altLang="en-US" dirty="0"/>
          </a:p>
        </p:txBody>
      </p:sp>
      <p:pic>
        <p:nvPicPr>
          <p:cNvPr id="5" name="内容占位符 4">
            <a:extLst>
              <a:ext uri="{FF2B5EF4-FFF2-40B4-BE49-F238E27FC236}">
                <a16:creationId xmlns:a16="http://schemas.microsoft.com/office/drawing/2014/main" id="{BB87B091-4E92-7548-D887-ED1BFBE2619C}"/>
              </a:ext>
            </a:extLst>
          </p:cNvPr>
          <p:cNvPicPr>
            <a:picLocks noGrp="1" noChangeAspect="1"/>
          </p:cNvPicPr>
          <p:nvPr>
            <p:ph idx="1"/>
          </p:nvPr>
        </p:nvPicPr>
        <p:blipFill>
          <a:blip r:embed="rId2"/>
          <a:stretch>
            <a:fillRect/>
          </a:stretch>
        </p:blipFill>
        <p:spPr>
          <a:xfrm>
            <a:off x="838200" y="1385806"/>
            <a:ext cx="8664493" cy="4310144"/>
          </a:xfrm>
        </p:spPr>
      </p:pic>
    </p:spTree>
    <p:extLst>
      <p:ext uri="{BB962C8B-B14F-4D97-AF65-F5344CB8AC3E}">
        <p14:creationId xmlns:p14="http://schemas.microsoft.com/office/powerpoint/2010/main" val="348458553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382</Words>
  <Application>Microsoft Office PowerPoint</Application>
  <PresentationFormat>宽屏</PresentationFormat>
  <Paragraphs>59</Paragraphs>
  <Slides>52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52</vt:i4>
      </vt:variant>
    </vt:vector>
  </HeadingPairs>
  <TitlesOfParts>
    <vt:vector size="58" baseType="lpstr">
      <vt:lpstr>-apple-system</vt:lpstr>
      <vt:lpstr>等线</vt:lpstr>
      <vt:lpstr>等线 Light</vt:lpstr>
      <vt:lpstr>Arial</vt:lpstr>
      <vt:lpstr>Fira Sans</vt:lpstr>
      <vt:lpstr>Office 主题​​</vt:lpstr>
      <vt:lpstr>排列组合与容斥原理</vt:lpstr>
      <vt:lpstr>PowerPoint 演示文稿</vt:lpstr>
      <vt:lpstr>加法 &amp; 乘法原理</vt:lpstr>
      <vt:lpstr>排列与组合基础</vt:lpstr>
      <vt:lpstr>排列与组合基础</vt:lpstr>
      <vt:lpstr>排列与组合基础</vt:lpstr>
      <vt:lpstr>排列与组合基础</vt:lpstr>
      <vt:lpstr>二项式定理</vt:lpstr>
      <vt:lpstr>二项式定理</vt:lpstr>
      <vt:lpstr>求组合数</vt:lpstr>
      <vt:lpstr>求组合数</vt:lpstr>
      <vt:lpstr>Lucas定理</vt:lpstr>
      <vt:lpstr>一道神奇的题</vt:lpstr>
      <vt:lpstr>不相邻的排列</vt:lpstr>
      <vt:lpstr>错位排列</vt:lpstr>
      <vt:lpstr>错位排列</vt:lpstr>
      <vt:lpstr>错位排列</vt:lpstr>
      <vt:lpstr>圆排列</vt:lpstr>
      <vt:lpstr>组合数性质1</vt:lpstr>
      <vt:lpstr>组合数性质2</vt:lpstr>
      <vt:lpstr>组合数性质3</vt:lpstr>
      <vt:lpstr>组合数性质4</vt:lpstr>
      <vt:lpstr>组合数性质5</vt:lpstr>
      <vt:lpstr>组合数性质6</vt:lpstr>
      <vt:lpstr>组合数性质7</vt:lpstr>
      <vt:lpstr>组合数性质8</vt:lpstr>
      <vt:lpstr>组合数性质9</vt:lpstr>
      <vt:lpstr>容斥原理</vt:lpstr>
      <vt:lpstr>容斥原理</vt:lpstr>
      <vt:lpstr>容斥原理</vt:lpstr>
      <vt:lpstr>容斥原理</vt:lpstr>
      <vt:lpstr>容斥原理</vt:lpstr>
      <vt:lpstr>错位排列计数</vt:lpstr>
      <vt:lpstr>错位排列计数</vt:lpstr>
      <vt:lpstr>错位排列计数</vt:lpstr>
      <vt:lpstr>不定方程非负整数解计数</vt:lpstr>
      <vt:lpstr>不定方程非负整数解计数</vt:lpstr>
      <vt:lpstr>不定方程非负整数解计数</vt:lpstr>
      <vt:lpstr>不定方程非负整数解计数</vt:lpstr>
      <vt:lpstr>不定方程非负整数解计数</vt:lpstr>
      <vt:lpstr>HAOI2008 硬币购物</vt:lpstr>
      <vt:lpstr>HAOI2008 硬币购物</vt:lpstr>
      <vt:lpstr>PowerPoint 演示文稿</vt:lpstr>
      <vt:lpstr>容斥原理求最大公约数为 k 的数对个数</vt:lpstr>
      <vt:lpstr>容斥原理求最大公约数为 k 的数对个数</vt:lpstr>
      <vt:lpstr>容斥原理求最大公约数为 k 的数对个数</vt:lpstr>
      <vt:lpstr>附赠三倍经验供大家练手。</vt:lpstr>
      <vt:lpstr>容斥原理推导欧拉函数</vt:lpstr>
      <vt:lpstr>容斥原理推导欧拉函数</vt:lpstr>
      <vt:lpstr>容斥原理推导欧拉函数</vt:lpstr>
      <vt:lpstr>容斥原理推导欧拉函数</vt:lpstr>
      <vt:lpstr>谢谢大家！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排列组合与容斥原理</dc:title>
  <dc:creator>凡淞</dc:creator>
  <cp:lastModifiedBy>凡淞</cp:lastModifiedBy>
  <cp:revision>5</cp:revision>
  <dcterms:created xsi:type="dcterms:W3CDTF">2022-07-08T10:06:44Z</dcterms:created>
  <dcterms:modified xsi:type="dcterms:W3CDTF">2022-07-09T02:49:44Z</dcterms:modified>
</cp:coreProperties>
</file>