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7" r:id="rId10"/>
    <p:sldId id="261" r:id="rId11"/>
    <p:sldId id="262" r:id="rId12"/>
    <p:sldId id="277" r:id="rId13"/>
    <p:sldId id="278" r:id="rId14"/>
    <p:sldId id="279" r:id="rId15"/>
    <p:sldId id="280" r:id="rId16"/>
    <p:sldId id="281" r:id="rId17"/>
    <p:sldId id="282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63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4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5512D5-6A7E-9D0C-0F47-FC0CEC518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D42B1A-6D1E-82C1-E712-9F76A97D7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0FC565-8A8F-4984-E775-4B3AE3E6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30AF54-64B0-37FE-F098-C4160B6D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26C336-5454-0753-C8A3-CE780F8C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57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5414C6-A53D-57FB-BB18-69967565D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036F18D-D4EC-1B7A-E6FD-CC718D1E3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D9B8EE-CFAE-842E-48BD-B8ECB7B2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58A5B7-71C6-04AF-394C-5843C0179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B1CCC0-7125-A52F-B78E-C84618C3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99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7A86812-6B98-3968-6157-83D239E73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30D904A-4DE5-C03B-ED04-0D21FB3EF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C7FB92-0C16-7C78-F91B-0F273D7E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7EEBFF-D100-A86D-36D0-04A50A00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973C41-F37F-E92D-ACE6-CE7BB1660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40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3CAEB3-098C-67CB-80B4-D4C726F4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1F00D7-6FDF-81FD-2C22-67675ABC2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F81012-B0E4-8DF4-D807-30A1D25C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E3B71-B280-C784-B95C-7B43544DD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4D8A0E-8602-1690-F4B8-FDA731F3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79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D2F139-6E41-9F62-DDEF-01583E87B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36AD7B-F429-0119-CF08-8350201A7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11D9B7-AC4F-8643-7449-7841851CB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AFDB69-3139-F11A-B1C9-9134F792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9CCA24-6DBD-8063-587F-F9CD5E15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92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C03945-B101-04D8-4624-BB86EAE4E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A7A9DA-C60F-C667-83DA-45FD80305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759659-5FE3-9A17-6653-2B7192D22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7CF9EE-DED2-27DA-6EB4-863C99A3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E59942-6E1F-D62B-4FA2-B3AB7163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5EA6527-47DF-CAE2-0A6E-4922D957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48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D37E8F-83A5-18E4-44F8-ADBBFEE6B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367285-2EDB-F0CB-1AD0-E7C41D1EF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070DBE1-B0F3-B37A-F275-39EEDB572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D707B5F-9F36-B232-1AA7-1091EC55D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8F5074E-69F1-DEBE-9C6D-0AF5E7E8E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06168C9-70A1-86EF-3C30-DC155A4F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D39F88-E457-CC9F-B539-155695988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90FBAC5-1168-34DD-CA56-7F613163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06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104E4E-7C6D-AF77-7379-2E4CA8736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1E00F8-6E70-9241-DFB4-4BA141DDB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30490DF-321D-7413-9E6E-8EBDAA36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3F9310-2256-1531-EC93-9070F323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02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209A630-6D95-DB2A-FD34-2FADF226A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9781A-A4D7-2AB7-FBE2-1FA4DD8A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ADABF2-B0F2-9A84-2E34-6850370B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60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6BF2DA-5CDC-5F9A-84FD-87D3282B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0239CA-10DA-D485-66BF-8BC2CFCD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2F06AC0-700B-E10B-CE25-3122731B0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E01CEC-F569-CB26-4149-2A099683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343FA8B-13C6-F4F4-C2A1-86DB324F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E493E40-407C-F841-DB85-DF14841E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76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5CC32C-FEDB-2745-1DE4-5358A0C53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58E04F-6845-0396-0E12-25DB725CE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4FBDFA6-7561-51EE-342A-3D885C035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56B03C-CA71-421D-BD55-D19F7C47E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61B349-CE80-6CC9-FB85-FB1AF83E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9699C5-3503-36B4-C73F-A6B177DC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56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E9ED26-2FC8-7DBD-D40D-A1DF2C955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CEAF82-6476-1FD2-8BE1-0C8AC5650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9E36A4-AA1A-29AF-7F80-970A14450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0355-3679-4F4B-AFEA-E93758CA0814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9A36AB-54A9-F525-5BCA-B9BC7CAA6B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FE83AA-831D-36B9-B63D-473FA23DD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04881-A979-43B4-884B-BEA1358A6D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9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DAEC15-211F-1E78-A7DF-1A0233A910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背包九讲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934B335-593A-3997-D631-020BEFBE6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CN" altLang="en-US" dirty="0"/>
              <a:t>河南省实验中学 黄笑凡</a:t>
            </a:r>
          </a:p>
        </p:txBody>
      </p:sp>
    </p:spTree>
    <p:extLst>
      <p:ext uri="{BB962C8B-B14F-4D97-AF65-F5344CB8AC3E}">
        <p14:creationId xmlns:p14="http://schemas.microsoft.com/office/powerpoint/2010/main" val="1103432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CC2BDA-740F-9A18-5D7F-53BAA720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多重背包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56640FE-E40A-3AA0-4FF4-BA7D277CA4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3563"/>
            <a:ext cx="10358436" cy="2786062"/>
          </a:xfrm>
        </p:spPr>
      </p:pic>
    </p:spTree>
    <p:extLst>
      <p:ext uri="{BB962C8B-B14F-4D97-AF65-F5344CB8AC3E}">
        <p14:creationId xmlns:p14="http://schemas.microsoft.com/office/powerpoint/2010/main" val="2660052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F1368D-F6D2-C41F-9394-3EF97773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多重背包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F3F11DB-6926-C1FA-F7A3-246E81CF00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1033"/>
            <a:ext cx="8791575" cy="2215666"/>
          </a:xfrm>
        </p:spPr>
      </p:pic>
    </p:spTree>
    <p:extLst>
      <p:ext uri="{BB962C8B-B14F-4D97-AF65-F5344CB8AC3E}">
        <p14:creationId xmlns:p14="http://schemas.microsoft.com/office/powerpoint/2010/main" val="3046771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6CDDF-EFE0-F846-A5F2-4F5C58A5A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B3593B-E919-CC03-AFB2-62553014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多重背包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B702E03-A3D4-3DB0-4DC5-53331FFC9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62100"/>
            <a:ext cx="9775936" cy="2148681"/>
          </a:xfrm>
        </p:spPr>
      </p:pic>
    </p:spTree>
    <p:extLst>
      <p:ext uri="{BB962C8B-B14F-4D97-AF65-F5344CB8AC3E}">
        <p14:creationId xmlns:p14="http://schemas.microsoft.com/office/powerpoint/2010/main" val="1805906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E404A-05BD-818E-0255-CC8C08CFF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64CA7-E92E-4D69-7E3D-63CE1BE39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二进制分组优化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A46E3119-3FAD-0CF1-74C2-3C69D1ADE2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04950"/>
            <a:ext cx="9638896" cy="3691731"/>
          </a:xfrm>
        </p:spPr>
      </p:pic>
    </p:spTree>
    <p:extLst>
      <p:ext uri="{BB962C8B-B14F-4D97-AF65-F5344CB8AC3E}">
        <p14:creationId xmlns:p14="http://schemas.microsoft.com/office/powerpoint/2010/main" val="2376205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9C87D-8FD5-F5DA-3441-0E60CA0B3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B48B01-7818-F613-040D-14E0EF1F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二进制分组优化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DE74116-BAB4-BDF3-FF8E-1CA87CBDB5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0175"/>
            <a:ext cx="9933216" cy="1448594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7F3DCC3-AD47-ED3D-C4E3-28B139BB8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48769"/>
            <a:ext cx="795337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38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C9433-7D7E-3EC1-56E7-449DB8D7E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303C63-8EA6-17A4-C1E1-EEADF9752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单调队列优化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C03D982-5C24-A134-A56A-8A18310611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4118"/>
            <a:ext cx="9148762" cy="4245026"/>
          </a:xfrm>
        </p:spPr>
      </p:pic>
    </p:spTree>
    <p:extLst>
      <p:ext uri="{BB962C8B-B14F-4D97-AF65-F5344CB8AC3E}">
        <p14:creationId xmlns:p14="http://schemas.microsoft.com/office/powerpoint/2010/main" val="1731524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204E0-0C31-E66E-E4D6-3928E8C27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36A3A5-D690-BD4C-274F-923B2551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单调队列优化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7F127EE-F304-FAB3-626F-E5D9EB5A44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2931"/>
            <a:ext cx="9785519" cy="1499394"/>
          </a:xfr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A47753FB-7DA5-C13E-4C12-AFEE17D28349}"/>
              </a:ext>
            </a:extLst>
          </p:cNvPr>
          <p:cNvSpPr txBox="1"/>
          <p:nvPr/>
        </p:nvSpPr>
        <p:spPr>
          <a:xfrm>
            <a:off x="838200" y="34290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https://www.luogu.com.cn/problem/P1776</a:t>
            </a:r>
          </a:p>
        </p:txBody>
      </p:sp>
    </p:spTree>
    <p:extLst>
      <p:ext uri="{BB962C8B-B14F-4D97-AF65-F5344CB8AC3E}">
        <p14:creationId xmlns:p14="http://schemas.microsoft.com/office/powerpoint/2010/main" val="3809231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98C51-6EA8-EFF2-F638-1DA8EDE83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C138D4-DD4D-0EB2-9637-A511FCFCA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单调队列优化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5191708-BF20-F00B-BEBB-660FBE5D0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20825"/>
            <a:ext cx="714929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25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2A2CE0-4173-3BF4-DA2A-37292FCB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混合背包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3BED130-74CC-379C-DD0B-1514CAC10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47812"/>
            <a:ext cx="9420225" cy="4301721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26036032-9F30-A9CF-FF37-2F7A126CB6C8}"/>
              </a:ext>
            </a:extLst>
          </p:cNvPr>
          <p:cNvSpPr txBox="1"/>
          <p:nvPr/>
        </p:nvSpPr>
        <p:spPr>
          <a:xfrm>
            <a:off x="838200" y="584953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https://www.luogu.com.cn/problem/P1833</a:t>
            </a:r>
          </a:p>
        </p:txBody>
      </p:sp>
    </p:spTree>
    <p:extLst>
      <p:ext uri="{BB962C8B-B14F-4D97-AF65-F5344CB8AC3E}">
        <p14:creationId xmlns:p14="http://schemas.microsoft.com/office/powerpoint/2010/main" val="3856063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63685D-A952-385F-79FF-2565A3248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二维费用背包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EDC1AE2-D647-56B2-2103-B7592F1B9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3406"/>
            <a:ext cx="8420100" cy="1144035"/>
          </a:xfrm>
        </p:spPr>
      </p:pic>
    </p:spTree>
    <p:extLst>
      <p:ext uri="{BB962C8B-B14F-4D97-AF65-F5344CB8AC3E}">
        <p14:creationId xmlns:p14="http://schemas.microsoft.com/office/powerpoint/2010/main" val="135346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D54932-80EA-A2BF-C754-66F00CF6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引入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7D65703-54A1-A3A6-FD97-95511B790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834356"/>
            <a:ext cx="10515600" cy="735967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F0AB15D-A265-F3D2-DA16-127CE52E3D29}"/>
              </a:ext>
            </a:extLst>
          </p:cNvPr>
          <p:cNvSpPr txBox="1"/>
          <p:nvPr/>
        </p:nvSpPr>
        <p:spPr>
          <a:xfrm>
            <a:off x="838199" y="25703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https://www.luogu.com.cn/problem/P2871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C1E99AF-FABF-782D-47F8-283FA1343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3449958"/>
            <a:ext cx="9334501" cy="74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E7CD11-B9DA-5858-68DC-24BE48AE3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二维费用背包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C80423F8-51DE-A315-E438-F019E48F5E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3881"/>
            <a:ext cx="10211130" cy="141366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2EFBF0F-9BE3-5F39-804D-F38AB6AC9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57549"/>
            <a:ext cx="831303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37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1FC03F-2D0A-E393-2C8A-14297473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分组背包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EEBD726-C01F-606C-5CDB-0AC8331749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81981"/>
            <a:ext cx="10573520" cy="718344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C0FADE4-2F65-E3A8-30BD-62A3400E4807}"/>
              </a:ext>
            </a:extLst>
          </p:cNvPr>
          <p:cNvSpPr txBox="1"/>
          <p:nvPr/>
        </p:nvSpPr>
        <p:spPr>
          <a:xfrm>
            <a:off x="838200" y="260695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https://www.luogu.com.cn/problem/P1757</a:t>
            </a:r>
          </a:p>
        </p:txBody>
      </p:sp>
    </p:spTree>
    <p:extLst>
      <p:ext uri="{BB962C8B-B14F-4D97-AF65-F5344CB8AC3E}">
        <p14:creationId xmlns:p14="http://schemas.microsoft.com/office/powerpoint/2010/main" val="1863844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3B8086-EAED-3968-7458-453C6954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分组背包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69308B7-BE3D-A491-05A2-5758EDF21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3406"/>
            <a:ext cx="9764138" cy="1766094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C655CAA-7479-FA5E-E2B9-EC26B77BF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19500"/>
            <a:ext cx="9555021" cy="176609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EF25365-4791-C2B8-C208-F9A84FBCB9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385594"/>
            <a:ext cx="52387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59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BB2B7-1D7E-91E5-3FFF-2E9FC2226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有依赖的背包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D192D3E-F84C-5658-3312-3CDBBE869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227200" cy="1195387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7478A3FE-EC57-B22B-8096-C24202A7B6FD}"/>
              </a:ext>
            </a:extLst>
          </p:cNvPr>
          <p:cNvSpPr txBox="1"/>
          <p:nvPr/>
        </p:nvSpPr>
        <p:spPr>
          <a:xfrm>
            <a:off x="838200" y="28860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https://www.luogu.com.cn/problem/P1064</a:t>
            </a:r>
          </a:p>
        </p:txBody>
      </p:sp>
    </p:spTree>
    <p:extLst>
      <p:ext uri="{BB962C8B-B14F-4D97-AF65-F5344CB8AC3E}">
        <p14:creationId xmlns:p14="http://schemas.microsoft.com/office/powerpoint/2010/main" val="959947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000F9-403A-D24F-6DFE-CAD2D9A42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有依赖的背包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0EDF529-9C51-E02D-6211-53CB5AEC2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5318"/>
            <a:ext cx="10037202" cy="1418431"/>
          </a:xfrm>
        </p:spPr>
      </p:pic>
    </p:spTree>
    <p:extLst>
      <p:ext uri="{BB962C8B-B14F-4D97-AF65-F5344CB8AC3E}">
        <p14:creationId xmlns:p14="http://schemas.microsoft.com/office/powerpoint/2010/main" val="4277387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616B3E-03F9-6E9F-3ED6-CB93B635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泛化物品的背包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3FF1683-A595-4434-1EF7-CD2E209673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467644"/>
            <a:ext cx="9869283" cy="1256506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780BE162-7CF6-95BC-2BF8-C954A5DD3ACA}"/>
              </a:ext>
            </a:extLst>
          </p:cNvPr>
          <p:cNvSpPr txBox="1"/>
          <p:nvPr/>
        </p:nvSpPr>
        <p:spPr>
          <a:xfrm>
            <a:off x="838198" y="272415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https://www.cnblogs.com/shoshana-kong/p/17517825.html</a:t>
            </a:r>
          </a:p>
        </p:txBody>
      </p:sp>
    </p:spTree>
    <p:extLst>
      <p:ext uri="{BB962C8B-B14F-4D97-AF65-F5344CB8AC3E}">
        <p14:creationId xmlns:p14="http://schemas.microsoft.com/office/powerpoint/2010/main" val="1687656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023299-5408-B320-E421-CABF58D84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小优化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78DD9DF-DF92-231D-910A-26EBFB6895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1031"/>
            <a:ext cx="10196527" cy="804069"/>
          </a:xfrm>
        </p:spPr>
      </p:pic>
    </p:spTree>
    <p:extLst>
      <p:ext uri="{BB962C8B-B14F-4D97-AF65-F5344CB8AC3E}">
        <p14:creationId xmlns:p14="http://schemas.microsoft.com/office/powerpoint/2010/main" val="354845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A2EE56-2D3A-2F86-306A-9BEC7033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输出方案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88BE8B7-17D3-1A42-E49B-86FBBD5BE5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38275"/>
            <a:ext cx="9486900" cy="4429424"/>
          </a:xfrm>
        </p:spPr>
      </p:pic>
    </p:spTree>
    <p:extLst>
      <p:ext uri="{BB962C8B-B14F-4D97-AF65-F5344CB8AC3E}">
        <p14:creationId xmlns:p14="http://schemas.microsoft.com/office/powerpoint/2010/main" val="3893024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002B5-8D13-A7DE-6405-19785334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求方案数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3462045-E291-B58E-C593-0BD690BC17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25469"/>
            <a:ext cx="9420225" cy="3407061"/>
          </a:xfrm>
        </p:spPr>
      </p:pic>
    </p:spTree>
    <p:extLst>
      <p:ext uri="{BB962C8B-B14F-4D97-AF65-F5344CB8AC3E}">
        <p14:creationId xmlns:p14="http://schemas.microsoft.com/office/powerpoint/2010/main" val="942194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6BB38E-5E7F-FD1C-A7AC-C7D3EC8DB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求最优方案总数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7D5980C-60EE-6281-704D-17DD98F80C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1494"/>
            <a:ext cx="9646332" cy="2475706"/>
          </a:xfrm>
        </p:spPr>
      </p:pic>
    </p:spTree>
    <p:extLst>
      <p:ext uri="{BB962C8B-B14F-4D97-AF65-F5344CB8AC3E}">
        <p14:creationId xmlns:p14="http://schemas.microsoft.com/office/powerpoint/2010/main" val="116726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A3E8AB-C6A7-5724-5CFD-338FC8E61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0-1 </a:t>
            </a:r>
            <a:r>
              <a:rPr lang="zh-CN" altLang="en-US" b="1" dirty="0"/>
              <a:t>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0AC6460-BB7D-0915-DD98-69400DDE92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19250"/>
            <a:ext cx="10002964" cy="3819525"/>
          </a:xfrm>
        </p:spPr>
      </p:pic>
    </p:spTree>
    <p:extLst>
      <p:ext uri="{BB962C8B-B14F-4D97-AF65-F5344CB8AC3E}">
        <p14:creationId xmlns:p14="http://schemas.microsoft.com/office/powerpoint/2010/main" val="1562242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FF29B5-8AAC-281A-791C-EC09BD9E1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求最优方案总数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528F3FE-1192-BF8A-7125-DBD5DF052A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62894"/>
            <a:ext cx="10132769" cy="3409156"/>
          </a:xfrm>
        </p:spPr>
      </p:pic>
    </p:spTree>
    <p:extLst>
      <p:ext uri="{BB962C8B-B14F-4D97-AF65-F5344CB8AC3E}">
        <p14:creationId xmlns:p14="http://schemas.microsoft.com/office/powerpoint/2010/main" val="1826487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01511E-5C04-A734-6BAD-74DA165E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求最优方案总数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6F39B29-6870-8588-3077-EF9B8FFEF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20094"/>
            <a:ext cx="9563270" cy="2856706"/>
          </a:xfrm>
        </p:spPr>
      </p:pic>
    </p:spTree>
    <p:extLst>
      <p:ext uri="{BB962C8B-B14F-4D97-AF65-F5344CB8AC3E}">
        <p14:creationId xmlns:p14="http://schemas.microsoft.com/office/powerpoint/2010/main" val="1578270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DF1EC3-2D6F-243B-AAC2-82C26160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背包的第 </a:t>
            </a:r>
            <a:r>
              <a:rPr lang="en-US" altLang="zh-CN" b="1" dirty="0"/>
              <a:t>k </a:t>
            </a:r>
            <a:r>
              <a:rPr lang="zh-CN" altLang="en-US" b="1" dirty="0"/>
              <a:t>优解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DD8CA79-5A11-52BF-92EB-EEFE2D5FC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86706"/>
            <a:ext cx="10331568" cy="3051969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456C803-9304-BFB5-388A-AD40190CA320}"/>
              </a:ext>
            </a:extLst>
          </p:cNvPr>
          <p:cNvSpPr txBox="1"/>
          <p:nvPr/>
        </p:nvSpPr>
        <p:spPr>
          <a:xfrm>
            <a:off x="838200" y="47588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https://acm.hdu.edu.cn/showproblem.php?pid=2639</a:t>
            </a:r>
          </a:p>
        </p:txBody>
      </p:sp>
    </p:spTree>
    <p:extLst>
      <p:ext uri="{BB962C8B-B14F-4D97-AF65-F5344CB8AC3E}">
        <p14:creationId xmlns:p14="http://schemas.microsoft.com/office/powerpoint/2010/main" val="3054340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44AA3E-AC9C-5109-537D-41B250AC6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9A0E52-8917-644E-ABEC-05AB196A6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谢谢！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61FCFB5-7422-417E-5955-B6737A531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447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96938-1347-1992-58A2-8605CF9C4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62777-B46E-9431-771F-03980ABD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0-1 </a:t>
            </a:r>
            <a:r>
              <a:rPr lang="zh-CN" altLang="en-US" b="1" dirty="0"/>
              <a:t>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0DF6234-1B53-5D73-EBCA-2FDC450E5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52575"/>
            <a:ext cx="9827945" cy="2819399"/>
          </a:xfrm>
        </p:spPr>
      </p:pic>
    </p:spTree>
    <p:extLst>
      <p:ext uri="{BB962C8B-B14F-4D97-AF65-F5344CB8AC3E}">
        <p14:creationId xmlns:p14="http://schemas.microsoft.com/office/powerpoint/2010/main" val="263122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2BE02-DE09-7908-ED6C-0AF48B612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3BBCBB-A7C5-2354-55FC-C8E9C93A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0-1 </a:t>
            </a:r>
            <a:r>
              <a:rPr lang="zh-CN" altLang="en-US" b="1" dirty="0"/>
              <a:t>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F49588C-9096-35A4-E437-5E0EB7D83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991475" cy="125730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1C4BE23-EC6E-FFD5-30F4-9A00E0771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61507"/>
            <a:ext cx="82962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7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3960C5-9CA3-2DEE-C3B5-A18D055DA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DE287A-9FD0-02D9-0B3E-97AEE9BA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0-1 </a:t>
            </a:r>
            <a:r>
              <a:rPr lang="zh-CN" altLang="en-US" b="1" dirty="0"/>
              <a:t>背包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06DF9F-B8AF-39AE-42D7-BF97BB166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因此实际核心代码为：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E9BE050-275C-E068-E5C0-1B7A76627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66975"/>
            <a:ext cx="9100472" cy="77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7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0CD5B5-3736-094E-CE8E-51450F89A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完全背包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B7D82E8-7C36-EC21-F9F2-046D1E09A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7376"/>
            <a:ext cx="9957251" cy="2405856"/>
          </a:xfrm>
        </p:spPr>
      </p:pic>
    </p:spTree>
    <p:extLst>
      <p:ext uri="{BB962C8B-B14F-4D97-AF65-F5344CB8AC3E}">
        <p14:creationId xmlns:p14="http://schemas.microsoft.com/office/powerpoint/2010/main" val="317419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7DE25-1E7B-6BE6-BE33-6D1F76EE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完全背包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908759C-CE87-8712-D1A5-BB3CCBA95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98259"/>
            <a:ext cx="9626771" cy="3497616"/>
          </a:xfrm>
        </p:spPr>
      </p:pic>
    </p:spTree>
    <p:extLst>
      <p:ext uri="{BB962C8B-B14F-4D97-AF65-F5344CB8AC3E}">
        <p14:creationId xmlns:p14="http://schemas.microsoft.com/office/powerpoint/2010/main" val="165379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49B80-56DA-C179-6A3F-3D947CBFC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BB2CB1-CB80-589A-11E2-2D8D7646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完全背包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5FB2BE0-83DD-FAF1-526B-D372B689F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04988"/>
            <a:ext cx="10101416" cy="2154660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85AC2884-152B-C2B6-050D-79D97D0F5903}"/>
              </a:ext>
            </a:extLst>
          </p:cNvPr>
          <p:cNvSpPr txBox="1"/>
          <p:nvPr/>
        </p:nvSpPr>
        <p:spPr>
          <a:xfrm>
            <a:off x="838199" y="3959648"/>
            <a:ext cx="6581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https://www.luogu.com.cn/problem/P1616</a:t>
            </a:r>
          </a:p>
        </p:txBody>
      </p:sp>
    </p:spTree>
    <p:extLst>
      <p:ext uri="{BB962C8B-B14F-4D97-AF65-F5344CB8AC3E}">
        <p14:creationId xmlns:p14="http://schemas.microsoft.com/office/powerpoint/2010/main" val="180021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231</Words>
  <Application>Microsoft Office PowerPoint</Application>
  <PresentationFormat>宽屏</PresentationFormat>
  <Paragraphs>43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7" baseType="lpstr">
      <vt:lpstr>等线</vt:lpstr>
      <vt:lpstr>等线 Light</vt:lpstr>
      <vt:lpstr>Arial</vt:lpstr>
      <vt:lpstr>Office 主题​​</vt:lpstr>
      <vt:lpstr>背包九讲</vt:lpstr>
      <vt:lpstr>引入</vt:lpstr>
      <vt:lpstr>0-1 背包</vt:lpstr>
      <vt:lpstr>0-1 背包</vt:lpstr>
      <vt:lpstr>0-1 背包</vt:lpstr>
      <vt:lpstr>0-1 背包</vt:lpstr>
      <vt:lpstr>完全背包</vt:lpstr>
      <vt:lpstr>完全背包</vt:lpstr>
      <vt:lpstr>完全背包</vt:lpstr>
      <vt:lpstr>多重背包</vt:lpstr>
      <vt:lpstr>多重背包</vt:lpstr>
      <vt:lpstr>多重背包</vt:lpstr>
      <vt:lpstr>二进制分组优化</vt:lpstr>
      <vt:lpstr>二进制分组优化</vt:lpstr>
      <vt:lpstr>单调队列优化</vt:lpstr>
      <vt:lpstr>单调队列优化</vt:lpstr>
      <vt:lpstr>单调队列优化</vt:lpstr>
      <vt:lpstr>混合背包</vt:lpstr>
      <vt:lpstr>二维费用背包</vt:lpstr>
      <vt:lpstr>二维费用背包</vt:lpstr>
      <vt:lpstr>分组背包</vt:lpstr>
      <vt:lpstr>分组背包</vt:lpstr>
      <vt:lpstr>有依赖的背包</vt:lpstr>
      <vt:lpstr>有依赖的背包</vt:lpstr>
      <vt:lpstr>泛化物品的背包</vt:lpstr>
      <vt:lpstr>小优化</vt:lpstr>
      <vt:lpstr>输出方案</vt:lpstr>
      <vt:lpstr>求方案数</vt:lpstr>
      <vt:lpstr>求最优方案总数</vt:lpstr>
      <vt:lpstr>求最优方案总数</vt:lpstr>
      <vt:lpstr>求最优方案总数</vt:lpstr>
      <vt:lpstr>背包的第 k 优解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凡淞 孟</dc:creator>
  <cp:lastModifiedBy>凡淞 孟</cp:lastModifiedBy>
  <cp:revision>9</cp:revision>
  <dcterms:created xsi:type="dcterms:W3CDTF">2025-07-01T11:37:36Z</dcterms:created>
  <dcterms:modified xsi:type="dcterms:W3CDTF">2025-07-01T12:10:12Z</dcterms:modified>
</cp:coreProperties>
</file>